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12062540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ent Magid" initials="BM [22]" lastIdx="1" clrIdx="0"/>
  <p:cmAuthor id="2" name="Brent Magid" initials="BM [23]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7722"/>
    <a:srgbClr val="90278E"/>
    <a:srgbClr val="00BFB3"/>
    <a:srgbClr val="E31C79"/>
    <a:srgbClr val="00B2EF"/>
    <a:srgbClr val="C378C1"/>
    <a:srgbClr val="00A9E0"/>
    <a:srgbClr val="E7C929"/>
    <a:srgbClr val="76EFE5"/>
    <a:srgbClr val="BB16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21"/>
    <p:restoredTop sz="96190"/>
  </p:normalViewPr>
  <p:slideViewPr>
    <p:cSldViewPr snapToObjects="1">
      <p:cViewPr>
        <p:scale>
          <a:sx n="100" d="100"/>
          <a:sy n="100" d="100"/>
        </p:scale>
        <p:origin x="616" y="2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5" d="100"/>
        <a:sy n="85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72" d="100"/>
          <a:sy n="72" d="100"/>
        </p:scale>
        <p:origin x="3592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103-B54E-9EE5-5CE6EFEDD27E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103-B54E-9EE5-5CE6EFEDD27E}"/>
              </c:ext>
            </c:extLst>
          </c:dPt>
          <c:dPt>
            <c:idx val="2"/>
            <c:bubble3D val="0"/>
            <c:spPr>
              <a:solidFill>
                <a:schemeClr val="accent3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103-B54E-9EE5-5CE6EFEDD27E}"/>
              </c:ext>
            </c:extLst>
          </c:dPt>
          <c:dLbls>
            <c:dLbl>
              <c:idx val="1"/>
              <c:layout>
                <c:manualLayout>
                  <c:x val="0"/>
                  <c:y val="-1.52563401505548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103-B54E-9EE5-5CE6EFEDD27E}"/>
                </c:ext>
              </c:extLst>
            </c:dLbl>
            <c:dLbl>
              <c:idx val="2"/>
              <c:layout>
                <c:manualLayout>
                  <c:x val="-1.7730496453900384E-3"/>
                  <c:y val="-2.441014424088775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103-B54E-9EE5-5CE6EFEDD2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For free, with 15- to 30-second commercial breaks integrated into the content</c:v>
                </c:pt>
                <c:pt idx="1">
                  <c:v>For a monthly subscription fee, without commercials integrated into the content</c:v>
                </c:pt>
                <c:pt idx="2">
                  <c:v>For an individual fee for each video, program, or movie I watch, without commercials integrated into the content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0.50761648745519716</c:v>
                </c:pt>
                <c:pt idx="1">
                  <c:v>0.38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03-B54E-9EE5-5CE6EFEDD27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40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59991232478918854"/>
          <c:y val="0.13671602833498792"/>
          <c:w val="0.37790333389177416"/>
          <c:h val="0.777479671827714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5BC49-AA31-F042-B5A3-7F45FFAC19F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219A06-1133-5D46-9D04-737E43C4AB9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4FB70-E8AE-774B-B9D6-77A36018A84E}" type="datetimeFigureOut">
              <a:rPr lang="en-US" smtClean="0"/>
              <a:t>11/10/20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18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739E7-52F4-3149-B0A2-3F941B1E03E5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12AD0-DAC3-1E41-88B9-0E33D5899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8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612AD0-DAC3-1E41-88B9-0E33D5899C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63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no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365707"/>
            <a:ext cx="10764035" cy="977535"/>
          </a:xfrm>
        </p:spPr>
        <p:txBody>
          <a:bodyPr anchor="t">
            <a:noAutofit/>
          </a:bodyPr>
          <a:lstStyle>
            <a:lvl1pPr>
              <a:defRPr sz="36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6348776"/>
            <a:ext cx="10972800" cy="433024"/>
          </a:xfrm>
          <a:ln>
            <a:noFill/>
          </a:ln>
        </p:spPr>
        <p:txBody>
          <a:bodyPr>
            <a:noAutofit/>
          </a:bodyPr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000" b="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FOOTER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92256" y="0"/>
            <a:ext cx="621792" cy="62179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1" y="365125"/>
            <a:ext cx="1095756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29999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marL="11113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93688" indent="-293688" algn="l" defTabSz="914400" rtl="0" eaLnBrk="1" latinLnBrk="0" hangingPunct="1">
        <a:lnSpc>
          <a:spcPct val="100000"/>
        </a:lnSpc>
        <a:spcBef>
          <a:spcPts val="0"/>
        </a:spcBef>
        <a:buFont typeface="Wingdings" charset="2"/>
        <a:buChar char="§"/>
        <a:tabLst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7713" indent="-280988" algn="l" defTabSz="914400" rtl="0" eaLnBrk="1" latinLnBrk="0" hangingPunct="1">
        <a:lnSpc>
          <a:spcPct val="100000"/>
        </a:lnSpc>
        <a:spcBef>
          <a:spcPts val="0"/>
        </a:spcBef>
        <a:buFont typeface="Wingdings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40" userDrawn="1">
          <p15:clr>
            <a:srgbClr val="F26B43"/>
          </p15:clr>
        </p15:guide>
        <p15:guide id="3" orient="horz" pos="2260" userDrawn="1">
          <p15:clr>
            <a:srgbClr val="F26B43"/>
          </p15:clr>
        </p15:guide>
        <p15:guide id="4" pos="74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3EC8A-F48C-EA41-8AEA-8A5AC5175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in AVOD is strong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E2560-90AB-3F4D-BF88-BE75F195F9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2235" y="6492293"/>
            <a:ext cx="10972800" cy="289507"/>
          </a:xfrm>
        </p:spPr>
        <p:txBody>
          <a:bodyPr/>
          <a:lstStyle/>
          <a:p>
            <a:r>
              <a:rPr lang="en-US" dirty="0"/>
              <a:t>2020 Video Entertainment Pulse Study – Total 18+ N=2244. Q9D In which of the following ways do you prefer watching streaming TV shows, and movies? 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EAD9618-61C4-7446-91D3-1421AEF2C01B}"/>
              </a:ext>
            </a:extLst>
          </p:cNvPr>
          <p:cNvGraphicFramePr/>
          <p:nvPr/>
        </p:nvGraphicFramePr>
        <p:xfrm>
          <a:off x="2479943" y="1981200"/>
          <a:ext cx="7162800" cy="4162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D19D2DA-4987-5446-AC55-7B4ED6843DBB}"/>
              </a:ext>
            </a:extLst>
          </p:cNvPr>
          <p:cNvSpPr txBox="1"/>
          <p:nvPr/>
        </p:nvSpPr>
        <p:spPr>
          <a:xfrm>
            <a:off x="1693320" y="1679258"/>
            <a:ext cx="88010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PREFERRED VIEWING METHOD FOR STREAMING TV SHOWS AND MOVIES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ACC9BE-D1E0-AB41-B8E5-1140F4B33963}"/>
              </a:ext>
            </a:extLst>
          </p:cNvPr>
          <p:cNvSpPr txBox="1"/>
          <p:nvPr/>
        </p:nvSpPr>
        <p:spPr>
          <a:xfrm>
            <a:off x="2362200" y="334982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EST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F2B86D-A197-5E45-8057-19905B3B7854}"/>
              </a:ext>
            </a:extLst>
          </p:cNvPr>
          <p:cNvSpPr txBox="1"/>
          <p:nvPr/>
        </p:nvSpPr>
        <p:spPr>
          <a:xfrm>
            <a:off x="4267200" y="2986897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EST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51F7B8-7E3E-B347-82EB-58EFE4D6FCEA}"/>
              </a:ext>
            </a:extLst>
          </p:cNvPr>
          <p:cNvSpPr txBox="1"/>
          <p:nvPr/>
        </p:nvSpPr>
        <p:spPr>
          <a:xfrm>
            <a:off x="3276600" y="4492823"/>
            <a:ext cx="1136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Subscription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AE10DD-E237-294E-A06F-5096E26CFD20}"/>
              </a:ext>
            </a:extLst>
          </p:cNvPr>
          <p:cNvSpPr txBox="1"/>
          <p:nvPr/>
        </p:nvSpPr>
        <p:spPr>
          <a:xfrm>
            <a:off x="1911886" y="4953000"/>
            <a:ext cx="1136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Subscription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68D7469-87D6-2547-80F6-32D024CAD68E}"/>
              </a:ext>
            </a:extLst>
          </p:cNvPr>
          <p:cNvSpPr txBox="1"/>
          <p:nvPr/>
        </p:nvSpPr>
        <p:spPr>
          <a:xfrm>
            <a:off x="5417086" y="4224635"/>
            <a:ext cx="1136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Advertising</a:t>
            </a:r>
          </a:p>
        </p:txBody>
      </p:sp>
    </p:spTree>
    <p:extLst>
      <p:ext uri="{BB962C8B-B14F-4D97-AF65-F5344CB8AC3E}">
        <p14:creationId xmlns:p14="http://schemas.microsoft.com/office/powerpoint/2010/main" val="1298758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inalMagid">
      <a:dk1>
        <a:srgbClr val="434443"/>
      </a:dk1>
      <a:lt1>
        <a:srgbClr val="FFFFFF"/>
      </a:lt1>
      <a:dk2>
        <a:srgbClr val="5E5E5F"/>
      </a:dk2>
      <a:lt2>
        <a:srgbClr val="FEFDFF"/>
      </a:lt2>
      <a:accent1>
        <a:srgbClr val="F77C08"/>
      </a:accent1>
      <a:accent2>
        <a:srgbClr val="5E5E5F"/>
      </a:accent2>
      <a:accent3>
        <a:srgbClr val="E34A84"/>
      </a:accent3>
      <a:accent4>
        <a:srgbClr val="9BCA49"/>
      </a:accent4>
      <a:accent5>
        <a:srgbClr val="41B2EF"/>
      </a:accent5>
      <a:accent6>
        <a:srgbClr val="EE592F"/>
      </a:accent6>
      <a:hlink>
        <a:srgbClr val="41B2EF"/>
      </a:hlink>
      <a:folHlink>
        <a:srgbClr val="C0C0C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7" id="{D666ABDC-9014-BC42-90F4-54B7AA2693D8}" vid="{A8FC42B7-FC92-B941-BCED-8A233D54CC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</TotalTime>
  <Words>53</Words>
  <Application>Microsoft Macintosh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Interest in AVOD is strong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Debby Ruth</dc:creator>
  <cp:lastModifiedBy>Jen Joly</cp:lastModifiedBy>
  <cp:revision>85</cp:revision>
  <dcterms:created xsi:type="dcterms:W3CDTF">2020-01-25T15:41:33Z</dcterms:created>
  <dcterms:modified xsi:type="dcterms:W3CDTF">2020-11-10T17:11:11Z</dcterms:modified>
</cp:coreProperties>
</file>