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72" r:id="rId2"/>
    <p:sldId id="573" r:id="rId3"/>
    <p:sldId id="5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t Magid" initials="BM [22]" lastIdx="1" clrIdx="0"/>
  <p:cmAuthor id="2" name="Brent Magid" initials="BM [23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300"/>
    <a:srgbClr val="E87722"/>
    <a:srgbClr val="90278E"/>
    <a:srgbClr val="00BFB3"/>
    <a:srgbClr val="E31C79"/>
    <a:srgbClr val="00B2EF"/>
    <a:srgbClr val="C378C1"/>
    <a:srgbClr val="00A9E0"/>
    <a:srgbClr val="E7C929"/>
    <a:srgbClr val="76E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6"/>
    <p:restoredTop sz="73233"/>
  </p:normalViewPr>
  <p:slideViewPr>
    <p:cSldViewPr snapToObjects="1">
      <p:cViewPr varScale="1">
        <p:scale>
          <a:sx n="82" d="100"/>
          <a:sy n="82" d="100"/>
        </p:scale>
        <p:origin x="152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240214014029397E-2"/>
          <c:y val="4.8689138576778999E-2"/>
          <c:w val="0.90792675039686699"/>
          <c:h val="0.78349494234568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Importance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Authentic presentation</c:v>
                </c:pt>
                <c:pt idx="1">
                  <c:v>Has a good personality</c:v>
                </c:pt>
                <c:pt idx="2">
                  <c:v>Good at presenting news from the desk</c:v>
                </c:pt>
                <c:pt idx="3">
                  <c:v>Good at presenting live from different locations</c:v>
                </c:pt>
                <c:pt idx="4">
                  <c:v>Look pleasant or happy</c:v>
                </c:pt>
                <c:pt idx="5">
                  <c:v>Expert on a specific subject area</c:v>
                </c:pt>
                <c:pt idx="6">
                  <c:v>Serious</c:v>
                </c:pt>
                <c:pt idx="7">
                  <c:v>Appearance is appealing to me 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77</c:v>
                </c:pt>
                <c:pt idx="1">
                  <c:v>76</c:v>
                </c:pt>
                <c:pt idx="2">
                  <c:v>74</c:v>
                </c:pt>
                <c:pt idx="3">
                  <c:v>70</c:v>
                </c:pt>
                <c:pt idx="4">
                  <c:v>66</c:v>
                </c:pt>
                <c:pt idx="5">
                  <c:v>61</c:v>
                </c:pt>
                <c:pt idx="6">
                  <c:v>60</c:v>
                </c:pt>
                <c:pt idx="7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B-F64D-BAB4-70C6526E0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728656"/>
        <c:axId val="991695984"/>
      </c:barChart>
      <c:catAx>
        <c:axId val="99172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695984"/>
        <c:crosses val="autoZero"/>
        <c:auto val="0"/>
        <c:lblAlgn val="ctr"/>
        <c:lblOffset val="100"/>
        <c:noMultiLvlLbl val="0"/>
      </c:catAx>
      <c:valAx>
        <c:axId val="991695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9172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40214014029397E-2"/>
          <c:y val="4.8689138576778999E-2"/>
          <c:w val="0.90792675039686699"/>
          <c:h val="0.78349494234568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Importance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Authentic presentation</c:v>
                </c:pt>
                <c:pt idx="1">
                  <c:v>Has a good personality</c:v>
                </c:pt>
                <c:pt idx="2">
                  <c:v>Good at presenting news from the desk</c:v>
                </c:pt>
                <c:pt idx="3">
                  <c:v>Good at presenting live from different locations</c:v>
                </c:pt>
                <c:pt idx="4">
                  <c:v>Look pleasant or happy</c:v>
                </c:pt>
                <c:pt idx="5">
                  <c:v>Expert on a specific subject area</c:v>
                </c:pt>
                <c:pt idx="6">
                  <c:v>Serious</c:v>
                </c:pt>
                <c:pt idx="7">
                  <c:v>Appearance is appealing to me 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77</c:v>
                </c:pt>
                <c:pt idx="1">
                  <c:v>76</c:v>
                </c:pt>
                <c:pt idx="2">
                  <c:v>74</c:v>
                </c:pt>
                <c:pt idx="3">
                  <c:v>70</c:v>
                </c:pt>
                <c:pt idx="4">
                  <c:v>66</c:v>
                </c:pt>
                <c:pt idx="5">
                  <c:v>61</c:v>
                </c:pt>
                <c:pt idx="6">
                  <c:v>60</c:v>
                </c:pt>
                <c:pt idx="7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C-9244-AAE1-E2A01026A1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Evaluation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Authentic presentation</c:v>
                </c:pt>
                <c:pt idx="1">
                  <c:v>Has a good personality</c:v>
                </c:pt>
                <c:pt idx="2">
                  <c:v>Good at presenting news from the desk</c:v>
                </c:pt>
                <c:pt idx="3">
                  <c:v>Good at presenting live from different locations</c:v>
                </c:pt>
                <c:pt idx="4">
                  <c:v>Look pleasant or happy</c:v>
                </c:pt>
                <c:pt idx="5">
                  <c:v>Expert on a specific subject area</c:v>
                </c:pt>
                <c:pt idx="6">
                  <c:v>Serious</c:v>
                </c:pt>
                <c:pt idx="7">
                  <c:v>Appearance is appealing to me 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66</c:v>
                </c:pt>
                <c:pt idx="1">
                  <c:v>67</c:v>
                </c:pt>
                <c:pt idx="2">
                  <c:v>68</c:v>
                </c:pt>
                <c:pt idx="3">
                  <c:v>66</c:v>
                </c:pt>
                <c:pt idx="4">
                  <c:v>68</c:v>
                </c:pt>
                <c:pt idx="5">
                  <c:v>50</c:v>
                </c:pt>
                <c:pt idx="6">
                  <c:v>58</c:v>
                </c:pt>
                <c:pt idx="7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AC-9244-AAE1-E2A01026A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377824"/>
        <c:axId val="1014372752"/>
      </c:barChart>
      <c:catAx>
        <c:axId val="1014377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4372752"/>
        <c:crosses val="autoZero"/>
        <c:auto val="0"/>
        <c:lblAlgn val="ctr"/>
        <c:lblOffset val="100"/>
        <c:noMultiLvlLbl val="0"/>
      </c:catAx>
      <c:valAx>
        <c:axId val="1014372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1437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5BC49-AA31-F042-B5A3-7F45FFAC19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219A06-1133-5D46-9D04-737E43C4AB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4FB70-E8AE-774B-B9D6-77A36018A84E}" type="datetimeFigureOut">
              <a:rPr lang="en-US" smtClean="0"/>
              <a:t>1/28/21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8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739E7-52F4-3149-B0A2-3F941B1E03E5}" type="datetimeFigureOut">
              <a:rPr lang="en-US" smtClean="0"/>
              <a:t>1/28/21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2AD0-DAC3-1E41-88B9-0E33D5899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F8BE-9365-49CB-B4B5-CCA1E546B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891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9F8BE-9365-49CB-B4B5-CCA1E546BE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60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65707"/>
            <a:ext cx="10764035" cy="977535"/>
          </a:xfrm>
        </p:spPr>
        <p:txBody>
          <a:bodyPr anchor="t">
            <a:no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6348776"/>
            <a:ext cx="10972800" cy="433024"/>
          </a:xfrm>
          <a:ln>
            <a:noFill/>
          </a:ln>
        </p:spPr>
        <p:txBody>
          <a:bodyPr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FOOTER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2256" y="0"/>
            <a:ext cx="621792" cy="6217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-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6348776"/>
            <a:ext cx="10972800" cy="433024"/>
          </a:xfrm>
          <a:ln>
            <a:noFill/>
          </a:ln>
        </p:spPr>
        <p:txBody>
          <a:bodyPr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FOOTER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256" y="0"/>
            <a:ext cx="621792" cy="62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7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+ Title + no Subhead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11430000" cy="4351338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65707"/>
            <a:ext cx="10764035" cy="977535"/>
          </a:xfrm>
        </p:spPr>
        <p:txBody>
          <a:bodyPr anchor="t">
            <a:no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6348776"/>
            <a:ext cx="10972800" cy="433024"/>
          </a:xfrm>
          <a:ln>
            <a:noFill/>
          </a:ln>
        </p:spPr>
        <p:txBody>
          <a:bodyPr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FOOTER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256" y="0"/>
            <a:ext cx="621792" cy="62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73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40">
          <p15:clr>
            <a:srgbClr val="FBAE40"/>
          </p15:clr>
        </p15:guide>
        <p15:guide id="3" pos="74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365125"/>
            <a:ext cx="1095756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2999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xStyles>
    <p:titleStyle>
      <a:lvl1pPr marL="11113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93688" indent="-293688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tabLst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7713" indent="-280988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40" userDrawn="1">
          <p15:clr>
            <a:srgbClr val="F26B43"/>
          </p15:clr>
        </p15:guide>
        <p15:guide id="3" orient="horz" pos="2260" userDrawn="1">
          <p15:clr>
            <a:srgbClr val="F26B43"/>
          </p15:clr>
        </p15:guide>
        <p15:guide id="4" pos="7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81000" y="6348776"/>
            <a:ext cx="9469437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43444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important are these for a local TV newscaster? (4+5 important)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43444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Magid Talent Study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81000" y="160157"/>
            <a:ext cx="11122025" cy="665162"/>
          </a:xfrm>
        </p:spPr>
        <p:txBody>
          <a:bodyPr/>
          <a:lstStyle/>
          <a:p>
            <a:r>
              <a:rPr lang="en-US" sz="3652" dirty="0"/>
              <a:t>IMPORTANT ATTRIBUTES IN TV NEWSCASTERS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</p:nvPr>
        </p:nvGraphicFramePr>
        <p:xfrm>
          <a:off x="0" y="925513"/>
          <a:ext cx="11698288" cy="522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948AF37-5898-9C4C-9914-D0D794242458}"/>
              </a:ext>
            </a:extLst>
          </p:cNvPr>
          <p:cNvSpPr/>
          <p:nvPr/>
        </p:nvSpPr>
        <p:spPr>
          <a:xfrm>
            <a:off x="11503025" y="6539948"/>
            <a:ext cx="195263" cy="248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0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33994" y="6262688"/>
            <a:ext cx="9469437" cy="365125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3444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important are these for a local TV newscaster? (4+5 important)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3444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well do local TV newscasters deliver on the following?  (4+5, Excellent + 4)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3444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Magid Talent Study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3444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994" y="146051"/>
            <a:ext cx="11122025" cy="665162"/>
          </a:xfrm>
        </p:spPr>
        <p:txBody>
          <a:bodyPr/>
          <a:lstStyle/>
          <a:p>
            <a:r>
              <a:rPr lang="en-US" sz="3652" dirty="0"/>
              <a:t>EVALUATION OF IMPORTANT ATTRIBUTES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294967295"/>
          </p:nvPr>
        </p:nvGraphicFramePr>
        <p:xfrm>
          <a:off x="0" y="925513"/>
          <a:ext cx="11622088" cy="522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rame 3"/>
          <p:cNvSpPr/>
          <p:nvPr/>
        </p:nvSpPr>
        <p:spPr>
          <a:xfrm>
            <a:off x="233633" y="925513"/>
            <a:ext cx="1471961" cy="4672061"/>
          </a:xfrm>
          <a:prstGeom prst="frame">
            <a:avLst>
              <a:gd name="adj1" fmla="val 19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3444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B65406-0866-8147-B14A-B0A6B9B1E00E}"/>
              </a:ext>
            </a:extLst>
          </p:cNvPr>
          <p:cNvSpPr/>
          <p:nvPr/>
        </p:nvSpPr>
        <p:spPr>
          <a:xfrm>
            <a:off x="11503025" y="6539948"/>
            <a:ext cx="195263" cy="248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1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9D03EB-50DD-5F45-813C-51846B31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843" y="1825625"/>
            <a:ext cx="10764035" cy="4351338"/>
          </a:xfrm>
        </p:spPr>
        <p:txBody>
          <a:bodyPr/>
          <a:lstStyle/>
          <a:p>
            <a:r>
              <a:rPr lang="en-US" dirty="0"/>
              <a:t>Take time to prep.</a:t>
            </a:r>
          </a:p>
          <a:p>
            <a:pPr lvl="1"/>
            <a:r>
              <a:rPr lang="en-US" dirty="0"/>
              <a:t>Write the way you talk. Professional, yet genuine.</a:t>
            </a:r>
          </a:p>
          <a:p>
            <a:pPr lvl="1"/>
            <a:endParaRPr lang="en-US" dirty="0"/>
          </a:p>
          <a:p>
            <a:r>
              <a:rPr lang="en-US" dirty="0"/>
              <a:t>Consider value and emotional connection to determine tone.</a:t>
            </a:r>
          </a:p>
          <a:p>
            <a:pPr lvl="1"/>
            <a:r>
              <a:rPr lang="en-US" dirty="0"/>
              <a:t>Why is this story important? How will it impact viewers or make them </a:t>
            </a:r>
            <a:r>
              <a:rPr lang="en-US" i="1" dirty="0"/>
              <a:t>feel</a:t>
            </a:r>
            <a:r>
              <a:rPr lang="en-US" dirty="0"/>
              <a:t>? </a:t>
            </a:r>
          </a:p>
          <a:p>
            <a:pPr lvl="1"/>
            <a:endParaRPr lang="en-US" dirty="0"/>
          </a:p>
          <a:p>
            <a:r>
              <a:rPr lang="en-US" dirty="0"/>
              <a:t>Be open to connect.</a:t>
            </a:r>
          </a:p>
          <a:p>
            <a:pPr lvl="1"/>
            <a:r>
              <a:rPr lang="en-US" dirty="0"/>
              <a:t>Find moments to add valuable context and perspective. 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CE95D7-EC36-FF4D-BC55-616A1218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AUTHENTICITY CONSIDERATIONS</a:t>
            </a:r>
          </a:p>
        </p:txBody>
      </p:sp>
      <p:sp>
        <p:nvSpPr>
          <p:cNvPr id="12" name="Freeform 67">
            <a:extLst>
              <a:ext uri="{FF2B5EF4-FFF2-40B4-BE49-F238E27FC236}">
                <a16:creationId xmlns:a16="http://schemas.microsoft.com/office/drawing/2014/main" id="{725CF78B-CD75-F642-BAE7-AE941EB14AAD}"/>
              </a:ext>
            </a:extLst>
          </p:cNvPr>
          <p:cNvSpPr>
            <a:spLocks noEditPoints="1"/>
          </p:cNvSpPr>
          <p:nvPr/>
        </p:nvSpPr>
        <p:spPr bwMode="auto">
          <a:xfrm>
            <a:off x="703229" y="1830775"/>
            <a:ext cx="580901" cy="680882"/>
          </a:xfrm>
          <a:custGeom>
            <a:avLst/>
            <a:gdLst>
              <a:gd name="T0" fmla="*/ 2030 w 5411"/>
              <a:gd name="T1" fmla="*/ 3747 h 5557"/>
              <a:gd name="T2" fmla="*/ 2148 w 5411"/>
              <a:gd name="T3" fmla="*/ 3865 h 5557"/>
              <a:gd name="T4" fmla="*/ 2148 w 5411"/>
              <a:gd name="T5" fmla="*/ 4040 h 5557"/>
              <a:gd name="T6" fmla="*/ 2030 w 5411"/>
              <a:gd name="T7" fmla="*/ 4160 h 5557"/>
              <a:gd name="T8" fmla="*/ 1300 w 5411"/>
              <a:gd name="T9" fmla="*/ 4172 h 5557"/>
              <a:gd name="T10" fmla="*/ 1159 w 5411"/>
              <a:gd name="T11" fmla="*/ 4078 h 5557"/>
              <a:gd name="T12" fmla="*/ 1125 w 5411"/>
              <a:gd name="T13" fmla="*/ 3908 h 5557"/>
              <a:gd name="T14" fmla="*/ 1220 w 5411"/>
              <a:gd name="T15" fmla="*/ 3767 h 5557"/>
              <a:gd name="T16" fmla="*/ 5192 w 5411"/>
              <a:gd name="T17" fmla="*/ 3434 h 5557"/>
              <a:gd name="T18" fmla="*/ 5336 w 5411"/>
              <a:gd name="T19" fmla="*/ 3490 h 5557"/>
              <a:gd name="T20" fmla="*/ 5409 w 5411"/>
              <a:gd name="T21" fmla="*/ 3627 h 5557"/>
              <a:gd name="T22" fmla="*/ 5375 w 5411"/>
              <a:gd name="T23" fmla="*/ 3777 h 5557"/>
              <a:gd name="T24" fmla="*/ 3915 w 5411"/>
              <a:gd name="T25" fmla="*/ 5391 h 5557"/>
              <a:gd name="T26" fmla="*/ 3805 w 5411"/>
              <a:gd name="T27" fmla="*/ 5421 h 5557"/>
              <a:gd name="T28" fmla="*/ 3649 w 5411"/>
              <a:gd name="T29" fmla="*/ 5359 h 5557"/>
              <a:gd name="T30" fmla="*/ 2800 w 5411"/>
              <a:gd name="T31" fmla="*/ 4491 h 5557"/>
              <a:gd name="T32" fmla="*/ 2829 w 5411"/>
              <a:gd name="T33" fmla="*/ 4324 h 5557"/>
              <a:gd name="T34" fmla="*/ 2971 w 5411"/>
              <a:gd name="T35" fmla="*/ 4224 h 5557"/>
              <a:gd name="T36" fmla="*/ 3137 w 5411"/>
              <a:gd name="T37" fmla="*/ 4253 h 5557"/>
              <a:gd name="T38" fmla="*/ 5048 w 5411"/>
              <a:gd name="T39" fmla="*/ 3481 h 5557"/>
              <a:gd name="T40" fmla="*/ 5192 w 5411"/>
              <a:gd name="T41" fmla="*/ 3434 h 5557"/>
              <a:gd name="T42" fmla="*/ 3447 w 5411"/>
              <a:gd name="T43" fmla="*/ 2555 h 5557"/>
              <a:gd name="T44" fmla="*/ 3568 w 5411"/>
              <a:gd name="T45" fmla="*/ 2673 h 5557"/>
              <a:gd name="T46" fmla="*/ 3568 w 5411"/>
              <a:gd name="T47" fmla="*/ 2847 h 5557"/>
              <a:gd name="T48" fmla="*/ 3447 w 5411"/>
              <a:gd name="T49" fmla="*/ 2966 h 5557"/>
              <a:gd name="T50" fmla="*/ 1300 w 5411"/>
              <a:gd name="T51" fmla="*/ 2979 h 5557"/>
              <a:gd name="T52" fmla="*/ 1159 w 5411"/>
              <a:gd name="T53" fmla="*/ 2884 h 5557"/>
              <a:gd name="T54" fmla="*/ 1125 w 5411"/>
              <a:gd name="T55" fmla="*/ 2715 h 5557"/>
              <a:gd name="T56" fmla="*/ 1220 w 5411"/>
              <a:gd name="T57" fmla="*/ 2575 h 5557"/>
              <a:gd name="T58" fmla="*/ 1345 w 5411"/>
              <a:gd name="T59" fmla="*/ 1306 h 5557"/>
              <a:gd name="T60" fmla="*/ 3486 w 5411"/>
              <a:gd name="T61" fmla="*/ 1343 h 5557"/>
              <a:gd name="T62" fmla="*/ 3580 w 5411"/>
              <a:gd name="T63" fmla="*/ 1484 h 5557"/>
              <a:gd name="T64" fmla="*/ 3546 w 5411"/>
              <a:gd name="T65" fmla="*/ 1655 h 5557"/>
              <a:gd name="T66" fmla="*/ 3405 w 5411"/>
              <a:gd name="T67" fmla="*/ 1749 h 5557"/>
              <a:gd name="T68" fmla="*/ 1257 w 5411"/>
              <a:gd name="T69" fmla="*/ 1736 h 5557"/>
              <a:gd name="T70" fmla="*/ 1139 w 5411"/>
              <a:gd name="T71" fmla="*/ 1616 h 5557"/>
              <a:gd name="T72" fmla="*/ 1139 w 5411"/>
              <a:gd name="T73" fmla="*/ 1443 h 5557"/>
              <a:gd name="T74" fmla="*/ 1257 w 5411"/>
              <a:gd name="T75" fmla="*/ 1323 h 5557"/>
              <a:gd name="T76" fmla="*/ 4406 w 5411"/>
              <a:gd name="T77" fmla="*/ 0 h 5557"/>
              <a:gd name="T78" fmla="*/ 4564 w 5411"/>
              <a:gd name="T79" fmla="*/ 66 h 5557"/>
              <a:gd name="T80" fmla="*/ 4630 w 5411"/>
              <a:gd name="T81" fmla="*/ 225 h 5557"/>
              <a:gd name="T82" fmla="*/ 4592 w 5411"/>
              <a:gd name="T83" fmla="*/ 3070 h 5557"/>
              <a:gd name="T84" fmla="*/ 4452 w 5411"/>
              <a:gd name="T85" fmla="*/ 3165 h 5557"/>
              <a:gd name="T86" fmla="*/ 4281 w 5411"/>
              <a:gd name="T87" fmla="*/ 3131 h 5557"/>
              <a:gd name="T88" fmla="*/ 4186 w 5411"/>
              <a:gd name="T89" fmla="*/ 2991 h 5557"/>
              <a:gd name="T90" fmla="*/ 449 w 5411"/>
              <a:gd name="T91" fmla="*/ 5109 h 5557"/>
              <a:gd name="T92" fmla="*/ 2290 w 5411"/>
              <a:gd name="T93" fmla="*/ 5147 h 5557"/>
              <a:gd name="T94" fmla="*/ 2385 w 5411"/>
              <a:gd name="T95" fmla="*/ 5288 h 5557"/>
              <a:gd name="T96" fmla="*/ 2351 w 5411"/>
              <a:gd name="T97" fmla="*/ 5457 h 5557"/>
              <a:gd name="T98" fmla="*/ 2211 w 5411"/>
              <a:gd name="T99" fmla="*/ 5552 h 5557"/>
              <a:gd name="T100" fmla="*/ 138 w 5411"/>
              <a:gd name="T101" fmla="*/ 5538 h 5557"/>
              <a:gd name="T102" fmla="*/ 17 w 5411"/>
              <a:gd name="T103" fmla="*/ 5420 h 5557"/>
              <a:gd name="T104" fmla="*/ 5 w 5411"/>
              <a:gd name="T105" fmla="*/ 180 h 5557"/>
              <a:gd name="T106" fmla="*/ 99 w 5411"/>
              <a:gd name="T107" fmla="*/ 39 h 5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411" h="5557">
                <a:moveTo>
                  <a:pt x="1345" y="3728"/>
                </a:moveTo>
                <a:lnTo>
                  <a:pt x="1942" y="3728"/>
                </a:lnTo>
                <a:lnTo>
                  <a:pt x="1987" y="3733"/>
                </a:lnTo>
                <a:lnTo>
                  <a:pt x="2030" y="3747"/>
                </a:lnTo>
                <a:lnTo>
                  <a:pt x="2067" y="3767"/>
                </a:lnTo>
                <a:lnTo>
                  <a:pt x="2101" y="3794"/>
                </a:lnTo>
                <a:lnTo>
                  <a:pt x="2128" y="3828"/>
                </a:lnTo>
                <a:lnTo>
                  <a:pt x="2148" y="3865"/>
                </a:lnTo>
                <a:lnTo>
                  <a:pt x="2162" y="3908"/>
                </a:lnTo>
                <a:lnTo>
                  <a:pt x="2165" y="3953"/>
                </a:lnTo>
                <a:lnTo>
                  <a:pt x="2162" y="3997"/>
                </a:lnTo>
                <a:lnTo>
                  <a:pt x="2148" y="4040"/>
                </a:lnTo>
                <a:lnTo>
                  <a:pt x="2128" y="4078"/>
                </a:lnTo>
                <a:lnTo>
                  <a:pt x="2101" y="4111"/>
                </a:lnTo>
                <a:lnTo>
                  <a:pt x="2067" y="4138"/>
                </a:lnTo>
                <a:lnTo>
                  <a:pt x="2030" y="4160"/>
                </a:lnTo>
                <a:lnTo>
                  <a:pt x="1987" y="4172"/>
                </a:lnTo>
                <a:lnTo>
                  <a:pt x="1942" y="4177"/>
                </a:lnTo>
                <a:lnTo>
                  <a:pt x="1345" y="4177"/>
                </a:lnTo>
                <a:lnTo>
                  <a:pt x="1300" y="4172"/>
                </a:lnTo>
                <a:lnTo>
                  <a:pt x="1257" y="4160"/>
                </a:lnTo>
                <a:lnTo>
                  <a:pt x="1220" y="4138"/>
                </a:lnTo>
                <a:lnTo>
                  <a:pt x="1186" y="4111"/>
                </a:lnTo>
                <a:lnTo>
                  <a:pt x="1159" y="4078"/>
                </a:lnTo>
                <a:lnTo>
                  <a:pt x="1139" y="4040"/>
                </a:lnTo>
                <a:lnTo>
                  <a:pt x="1125" y="3997"/>
                </a:lnTo>
                <a:lnTo>
                  <a:pt x="1120" y="3953"/>
                </a:lnTo>
                <a:lnTo>
                  <a:pt x="1125" y="3908"/>
                </a:lnTo>
                <a:lnTo>
                  <a:pt x="1139" y="3865"/>
                </a:lnTo>
                <a:lnTo>
                  <a:pt x="1159" y="3828"/>
                </a:lnTo>
                <a:lnTo>
                  <a:pt x="1186" y="3794"/>
                </a:lnTo>
                <a:lnTo>
                  <a:pt x="1220" y="3767"/>
                </a:lnTo>
                <a:lnTo>
                  <a:pt x="1257" y="3747"/>
                </a:lnTo>
                <a:lnTo>
                  <a:pt x="1300" y="3733"/>
                </a:lnTo>
                <a:lnTo>
                  <a:pt x="1345" y="3728"/>
                </a:lnTo>
                <a:close/>
                <a:moveTo>
                  <a:pt x="5192" y="3434"/>
                </a:moveTo>
                <a:lnTo>
                  <a:pt x="5231" y="3437"/>
                </a:lnTo>
                <a:lnTo>
                  <a:pt x="5268" y="3449"/>
                </a:lnTo>
                <a:lnTo>
                  <a:pt x="5302" y="3466"/>
                </a:lnTo>
                <a:lnTo>
                  <a:pt x="5336" y="3490"/>
                </a:lnTo>
                <a:lnTo>
                  <a:pt x="5363" y="3520"/>
                </a:lnTo>
                <a:lnTo>
                  <a:pt x="5385" y="3552"/>
                </a:lnTo>
                <a:lnTo>
                  <a:pt x="5400" y="3588"/>
                </a:lnTo>
                <a:lnTo>
                  <a:pt x="5409" y="3627"/>
                </a:lnTo>
                <a:lnTo>
                  <a:pt x="5411" y="3664"/>
                </a:lnTo>
                <a:lnTo>
                  <a:pt x="5406" y="3703"/>
                </a:lnTo>
                <a:lnTo>
                  <a:pt x="5394" y="3742"/>
                </a:lnTo>
                <a:lnTo>
                  <a:pt x="5375" y="3777"/>
                </a:lnTo>
                <a:lnTo>
                  <a:pt x="5351" y="3811"/>
                </a:lnTo>
                <a:lnTo>
                  <a:pt x="3969" y="5347"/>
                </a:lnTo>
                <a:lnTo>
                  <a:pt x="3944" y="5372"/>
                </a:lnTo>
                <a:lnTo>
                  <a:pt x="3915" y="5391"/>
                </a:lnTo>
                <a:lnTo>
                  <a:pt x="3883" y="5406"/>
                </a:lnTo>
                <a:lnTo>
                  <a:pt x="3849" y="5416"/>
                </a:lnTo>
                <a:lnTo>
                  <a:pt x="3812" y="5421"/>
                </a:lnTo>
                <a:lnTo>
                  <a:pt x="3805" y="5421"/>
                </a:lnTo>
                <a:lnTo>
                  <a:pt x="3761" y="5418"/>
                </a:lnTo>
                <a:lnTo>
                  <a:pt x="3720" y="5406"/>
                </a:lnTo>
                <a:lnTo>
                  <a:pt x="3681" y="5386"/>
                </a:lnTo>
                <a:lnTo>
                  <a:pt x="3649" y="5359"/>
                </a:lnTo>
                <a:lnTo>
                  <a:pt x="2865" y="4605"/>
                </a:lnTo>
                <a:lnTo>
                  <a:pt x="2834" y="4571"/>
                </a:lnTo>
                <a:lnTo>
                  <a:pt x="2812" y="4532"/>
                </a:lnTo>
                <a:lnTo>
                  <a:pt x="2800" y="4491"/>
                </a:lnTo>
                <a:lnTo>
                  <a:pt x="2795" y="4449"/>
                </a:lnTo>
                <a:lnTo>
                  <a:pt x="2797" y="4405"/>
                </a:lnTo>
                <a:lnTo>
                  <a:pt x="2809" y="4364"/>
                </a:lnTo>
                <a:lnTo>
                  <a:pt x="2829" y="4324"/>
                </a:lnTo>
                <a:lnTo>
                  <a:pt x="2856" y="4288"/>
                </a:lnTo>
                <a:lnTo>
                  <a:pt x="2892" y="4259"/>
                </a:lnTo>
                <a:lnTo>
                  <a:pt x="2929" y="4237"/>
                </a:lnTo>
                <a:lnTo>
                  <a:pt x="2971" y="4224"/>
                </a:lnTo>
                <a:lnTo>
                  <a:pt x="3014" y="4219"/>
                </a:lnTo>
                <a:lnTo>
                  <a:pt x="3056" y="4222"/>
                </a:lnTo>
                <a:lnTo>
                  <a:pt x="3098" y="4234"/>
                </a:lnTo>
                <a:lnTo>
                  <a:pt x="3137" y="4253"/>
                </a:lnTo>
                <a:lnTo>
                  <a:pt x="3175" y="4281"/>
                </a:lnTo>
                <a:lnTo>
                  <a:pt x="3790" y="4873"/>
                </a:lnTo>
                <a:lnTo>
                  <a:pt x="5018" y="3508"/>
                </a:lnTo>
                <a:lnTo>
                  <a:pt x="5048" y="3481"/>
                </a:lnTo>
                <a:lnTo>
                  <a:pt x="5080" y="3459"/>
                </a:lnTo>
                <a:lnTo>
                  <a:pt x="5116" y="3444"/>
                </a:lnTo>
                <a:lnTo>
                  <a:pt x="5153" y="3436"/>
                </a:lnTo>
                <a:lnTo>
                  <a:pt x="5192" y="3434"/>
                </a:lnTo>
                <a:close/>
                <a:moveTo>
                  <a:pt x="1345" y="2536"/>
                </a:moveTo>
                <a:lnTo>
                  <a:pt x="3361" y="2536"/>
                </a:lnTo>
                <a:lnTo>
                  <a:pt x="3405" y="2541"/>
                </a:lnTo>
                <a:lnTo>
                  <a:pt x="3447" y="2555"/>
                </a:lnTo>
                <a:lnTo>
                  <a:pt x="3486" y="2575"/>
                </a:lnTo>
                <a:lnTo>
                  <a:pt x="3519" y="2602"/>
                </a:lnTo>
                <a:lnTo>
                  <a:pt x="3546" y="2636"/>
                </a:lnTo>
                <a:lnTo>
                  <a:pt x="3568" y="2673"/>
                </a:lnTo>
                <a:lnTo>
                  <a:pt x="3580" y="2715"/>
                </a:lnTo>
                <a:lnTo>
                  <a:pt x="3585" y="2759"/>
                </a:lnTo>
                <a:lnTo>
                  <a:pt x="3580" y="2805"/>
                </a:lnTo>
                <a:lnTo>
                  <a:pt x="3568" y="2847"/>
                </a:lnTo>
                <a:lnTo>
                  <a:pt x="3546" y="2884"/>
                </a:lnTo>
                <a:lnTo>
                  <a:pt x="3519" y="2918"/>
                </a:lnTo>
                <a:lnTo>
                  <a:pt x="3486" y="2945"/>
                </a:lnTo>
                <a:lnTo>
                  <a:pt x="3447" y="2966"/>
                </a:lnTo>
                <a:lnTo>
                  <a:pt x="3405" y="2979"/>
                </a:lnTo>
                <a:lnTo>
                  <a:pt x="3361" y="2984"/>
                </a:lnTo>
                <a:lnTo>
                  <a:pt x="1345" y="2984"/>
                </a:lnTo>
                <a:lnTo>
                  <a:pt x="1300" y="2979"/>
                </a:lnTo>
                <a:lnTo>
                  <a:pt x="1257" y="2966"/>
                </a:lnTo>
                <a:lnTo>
                  <a:pt x="1220" y="2945"/>
                </a:lnTo>
                <a:lnTo>
                  <a:pt x="1186" y="2918"/>
                </a:lnTo>
                <a:lnTo>
                  <a:pt x="1159" y="2884"/>
                </a:lnTo>
                <a:lnTo>
                  <a:pt x="1139" y="2847"/>
                </a:lnTo>
                <a:lnTo>
                  <a:pt x="1125" y="2805"/>
                </a:lnTo>
                <a:lnTo>
                  <a:pt x="1120" y="2759"/>
                </a:lnTo>
                <a:lnTo>
                  <a:pt x="1125" y="2715"/>
                </a:lnTo>
                <a:lnTo>
                  <a:pt x="1139" y="2673"/>
                </a:lnTo>
                <a:lnTo>
                  <a:pt x="1159" y="2636"/>
                </a:lnTo>
                <a:lnTo>
                  <a:pt x="1186" y="2602"/>
                </a:lnTo>
                <a:lnTo>
                  <a:pt x="1220" y="2575"/>
                </a:lnTo>
                <a:lnTo>
                  <a:pt x="1257" y="2555"/>
                </a:lnTo>
                <a:lnTo>
                  <a:pt x="1300" y="2541"/>
                </a:lnTo>
                <a:lnTo>
                  <a:pt x="1345" y="2536"/>
                </a:lnTo>
                <a:close/>
                <a:moveTo>
                  <a:pt x="1345" y="1306"/>
                </a:moveTo>
                <a:lnTo>
                  <a:pt x="3361" y="1306"/>
                </a:lnTo>
                <a:lnTo>
                  <a:pt x="3405" y="1310"/>
                </a:lnTo>
                <a:lnTo>
                  <a:pt x="3447" y="1323"/>
                </a:lnTo>
                <a:lnTo>
                  <a:pt x="3486" y="1343"/>
                </a:lnTo>
                <a:lnTo>
                  <a:pt x="3519" y="1372"/>
                </a:lnTo>
                <a:lnTo>
                  <a:pt x="3546" y="1404"/>
                </a:lnTo>
                <a:lnTo>
                  <a:pt x="3568" y="1443"/>
                </a:lnTo>
                <a:lnTo>
                  <a:pt x="3580" y="1484"/>
                </a:lnTo>
                <a:lnTo>
                  <a:pt x="3585" y="1530"/>
                </a:lnTo>
                <a:lnTo>
                  <a:pt x="3580" y="1575"/>
                </a:lnTo>
                <a:lnTo>
                  <a:pt x="3568" y="1616"/>
                </a:lnTo>
                <a:lnTo>
                  <a:pt x="3546" y="1655"/>
                </a:lnTo>
                <a:lnTo>
                  <a:pt x="3519" y="1687"/>
                </a:lnTo>
                <a:lnTo>
                  <a:pt x="3486" y="1716"/>
                </a:lnTo>
                <a:lnTo>
                  <a:pt x="3447" y="1736"/>
                </a:lnTo>
                <a:lnTo>
                  <a:pt x="3405" y="1749"/>
                </a:lnTo>
                <a:lnTo>
                  <a:pt x="3361" y="1753"/>
                </a:lnTo>
                <a:lnTo>
                  <a:pt x="1345" y="1753"/>
                </a:lnTo>
                <a:lnTo>
                  <a:pt x="1300" y="1749"/>
                </a:lnTo>
                <a:lnTo>
                  <a:pt x="1257" y="1736"/>
                </a:lnTo>
                <a:lnTo>
                  <a:pt x="1220" y="1716"/>
                </a:lnTo>
                <a:lnTo>
                  <a:pt x="1186" y="1687"/>
                </a:lnTo>
                <a:lnTo>
                  <a:pt x="1159" y="1655"/>
                </a:lnTo>
                <a:lnTo>
                  <a:pt x="1139" y="1616"/>
                </a:lnTo>
                <a:lnTo>
                  <a:pt x="1125" y="1575"/>
                </a:lnTo>
                <a:lnTo>
                  <a:pt x="1120" y="1530"/>
                </a:lnTo>
                <a:lnTo>
                  <a:pt x="1125" y="1484"/>
                </a:lnTo>
                <a:lnTo>
                  <a:pt x="1139" y="1443"/>
                </a:lnTo>
                <a:lnTo>
                  <a:pt x="1159" y="1404"/>
                </a:lnTo>
                <a:lnTo>
                  <a:pt x="1186" y="1372"/>
                </a:lnTo>
                <a:lnTo>
                  <a:pt x="1220" y="1343"/>
                </a:lnTo>
                <a:lnTo>
                  <a:pt x="1257" y="1323"/>
                </a:lnTo>
                <a:lnTo>
                  <a:pt x="1300" y="1310"/>
                </a:lnTo>
                <a:lnTo>
                  <a:pt x="1345" y="1306"/>
                </a:lnTo>
                <a:close/>
                <a:moveTo>
                  <a:pt x="224" y="0"/>
                </a:moveTo>
                <a:lnTo>
                  <a:pt x="4406" y="0"/>
                </a:lnTo>
                <a:lnTo>
                  <a:pt x="4452" y="6"/>
                </a:lnTo>
                <a:lnTo>
                  <a:pt x="4493" y="19"/>
                </a:lnTo>
                <a:lnTo>
                  <a:pt x="4531" y="39"/>
                </a:lnTo>
                <a:lnTo>
                  <a:pt x="4564" y="66"/>
                </a:lnTo>
                <a:lnTo>
                  <a:pt x="4592" y="100"/>
                </a:lnTo>
                <a:lnTo>
                  <a:pt x="4613" y="137"/>
                </a:lnTo>
                <a:lnTo>
                  <a:pt x="4625" y="180"/>
                </a:lnTo>
                <a:lnTo>
                  <a:pt x="4630" y="225"/>
                </a:lnTo>
                <a:lnTo>
                  <a:pt x="4630" y="2947"/>
                </a:lnTo>
                <a:lnTo>
                  <a:pt x="4625" y="2991"/>
                </a:lnTo>
                <a:lnTo>
                  <a:pt x="4613" y="3033"/>
                </a:lnTo>
                <a:lnTo>
                  <a:pt x="4592" y="3070"/>
                </a:lnTo>
                <a:lnTo>
                  <a:pt x="4564" y="3104"/>
                </a:lnTo>
                <a:lnTo>
                  <a:pt x="4531" y="3131"/>
                </a:lnTo>
                <a:lnTo>
                  <a:pt x="4493" y="3152"/>
                </a:lnTo>
                <a:lnTo>
                  <a:pt x="4452" y="3165"/>
                </a:lnTo>
                <a:lnTo>
                  <a:pt x="4406" y="3170"/>
                </a:lnTo>
                <a:lnTo>
                  <a:pt x="4360" y="3165"/>
                </a:lnTo>
                <a:lnTo>
                  <a:pt x="4320" y="3152"/>
                </a:lnTo>
                <a:lnTo>
                  <a:pt x="4281" y="3131"/>
                </a:lnTo>
                <a:lnTo>
                  <a:pt x="4249" y="3104"/>
                </a:lnTo>
                <a:lnTo>
                  <a:pt x="4220" y="3070"/>
                </a:lnTo>
                <a:lnTo>
                  <a:pt x="4199" y="3033"/>
                </a:lnTo>
                <a:lnTo>
                  <a:pt x="4186" y="2991"/>
                </a:lnTo>
                <a:lnTo>
                  <a:pt x="4183" y="2947"/>
                </a:lnTo>
                <a:lnTo>
                  <a:pt x="4183" y="449"/>
                </a:lnTo>
                <a:lnTo>
                  <a:pt x="449" y="449"/>
                </a:lnTo>
                <a:lnTo>
                  <a:pt x="449" y="5109"/>
                </a:lnTo>
                <a:lnTo>
                  <a:pt x="2165" y="5109"/>
                </a:lnTo>
                <a:lnTo>
                  <a:pt x="2211" y="5114"/>
                </a:lnTo>
                <a:lnTo>
                  <a:pt x="2253" y="5125"/>
                </a:lnTo>
                <a:lnTo>
                  <a:pt x="2290" y="5147"/>
                </a:lnTo>
                <a:lnTo>
                  <a:pt x="2324" y="5175"/>
                </a:lnTo>
                <a:lnTo>
                  <a:pt x="2351" y="5207"/>
                </a:lnTo>
                <a:lnTo>
                  <a:pt x="2372" y="5246"/>
                </a:lnTo>
                <a:lnTo>
                  <a:pt x="2385" y="5288"/>
                </a:lnTo>
                <a:lnTo>
                  <a:pt x="2390" y="5332"/>
                </a:lnTo>
                <a:lnTo>
                  <a:pt x="2385" y="5377"/>
                </a:lnTo>
                <a:lnTo>
                  <a:pt x="2372" y="5420"/>
                </a:lnTo>
                <a:lnTo>
                  <a:pt x="2351" y="5457"/>
                </a:lnTo>
                <a:lnTo>
                  <a:pt x="2324" y="5491"/>
                </a:lnTo>
                <a:lnTo>
                  <a:pt x="2290" y="5518"/>
                </a:lnTo>
                <a:lnTo>
                  <a:pt x="2253" y="5538"/>
                </a:lnTo>
                <a:lnTo>
                  <a:pt x="2211" y="5552"/>
                </a:lnTo>
                <a:lnTo>
                  <a:pt x="2165" y="5557"/>
                </a:lnTo>
                <a:lnTo>
                  <a:pt x="224" y="5557"/>
                </a:lnTo>
                <a:lnTo>
                  <a:pt x="180" y="5552"/>
                </a:lnTo>
                <a:lnTo>
                  <a:pt x="138" y="5538"/>
                </a:lnTo>
                <a:lnTo>
                  <a:pt x="99" y="5518"/>
                </a:lnTo>
                <a:lnTo>
                  <a:pt x="66" y="5491"/>
                </a:lnTo>
                <a:lnTo>
                  <a:pt x="39" y="5457"/>
                </a:lnTo>
                <a:lnTo>
                  <a:pt x="17" y="5420"/>
                </a:lnTo>
                <a:lnTo>
                  <a:pt x="5" y="5377"/>
                </a:lnTo>
                <a:lnTo>
                  <a:pt x="0" y="5332"/>
                </a:lnTo>
                <a:lnTo>
                  <a:pt x="0" y="225"/>
                </a:lnTo>
                <a:lnTo>
                  <a:pt x="5" y="180"/>
                </a:lnTo>
                <a:lnTo>
                  <a:pt x="17" y="137"/>
                </a:lnTo>
                <a:lnTo>
                  <a:pt x="39" y="100"/>
                </a:lnTo>
                <a:lnTo>
                  <a:pt x="66" y="66"/>
                </a:lnTo>
                <a:lnTo>
                  <a:pt x="99" y="39"/>
                </a:lnTo>
                <a:lnTo>
                  <a:pt x="138" y="19"/>
                </a:lnTo>
                <a:lnTo>
                  <a:pt x="180" y="6"/>
                </a:ln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E63EE29-CBE9-094B-985C-9FBC7F91D367}"/>
              </a:ext>
            </a:extLst>
          </p:cNvPr>
          <p:cNvGrpSpPr/>
          <p:nvPr/>
        </p:nvGrpSpPr>
        <p:grpSpPr>
          <a:xfrm>
            <a:off x="518386" y="4312598"/>
            <a:ext cx="817506" cy="678292"/>
            <a:chOff x="9267825" y="1504951"/>
            <a:chExt cx="477838" cy="384175"/>
          </a:xfrm>
          <a:solidFill>
            <a:schemeClr val="accent1"/>
          </a:solidFill>
        </p:grpSpPr>
        <p:sp>
          <p:nvSpPr>
            <p:cNvPr id="22" name="Rectangle 88">
              <a:extLst>
                <a:ext uri="{FF2B5EF4-FFF2-40B4-BE49-F238E27FC236}">
                  <a16:creationId xmlns:a16="http://schemas.microsoft.com/office/drawing/2014/main" id="{4589EA1B-3D88-6B4B-8267-3E7E8EC8F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2138" y="1827213"/>
              <a:ext cx="17462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9">
              <a:extLst>
                <a:ext uri="{FF2B5EF4-FFF2-40B4-BE49-F238E27FC236}">
                  <a16:creationId xmlns:a16="http://schemas.microsoft.com/office/drawing/2014/main" id="{DA9CB343-CEA9-3248-851D-80FE7E537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1638" y="1504951"/>
              <a:ext cx="454025" cy="330200"/>
            </a:xfrm>
            <a:custGeom>
              <a:avLst/>
              <a:gdLst>
                <a:gd name="T0" fmla="*/ 622 w 668"/>
                <a:gd name="T1" fmla="*/ 485 h 485"/>
                <a:gd name="T2" fmla="*/ 146 w 668"/>
                <a:gd name="T3" fmla="*/ 485 h 485"/>
                <a:gd name="T4" fmla="*/ 146 w 668"/>
                <a:gd name="T5" fmla="*/ 461 h 485"/>
                <a:gd name="T6" fmla="*/ 622 w 668"/>
                <a:gd name="T7" fmla="*/ 461 h 485"/>
                <a:gd name="T8" fmla="*/ 645 w 668"/>
                <a:gd name="T9" fmla="*/ 439 h 485"/>
                <a:gd name="T10" fmla="*/ 645 w 668"/>
                <a:gd name="T11" fmla="*/ 46 h 485"/>
                <a:gd name="T12" fmla="*/ 622 w 668"/>
                <a:gd name="T13" fmla="*/ 24 h 485"/>
                <a:gd name="T14" fmla="*/ 46 w 668"/>
                <a:gd name="T15" fmla="*/ 24 h 485"/>
                <a:gd name="T16" fmla="*/ 24 w 668"/>
                <a:gd name="T17" fmla="*/ 46 h 485"/>
                <a:gd name="T18" fmla="*/ 24 w 668"/>
                <a:gd name="T19" fmla="*/ 248 h 485"/>
                <a:gd name="T20" fmla="*/ 0 w 668"/>
                <a:gd name="T21" fmla="*/ 248 h 485"/>
                <a:gd name="T22" fmla="*/ 0 w 668"/>
                <a:gd name="T23" fmla="*/ 46 h 485"/>
                <a:gd name="T24" fmla="*/ 46 w 668"/>
                <a:gd name="T25" fmla="*/ 0 h 485"/>
                <a:gd name="T26" fmla="*/ 622 w 668"/>
                <a:gd name="T27" fmla="*/ 0 h 485"/>
                <a:gd name="T28" fmla="*/ 668 w 668"/>
                <a:gd name="T29" fmla="*/ 46 h 485"/>
                <a:gd name="T30" fmla="*/ 668 w 668"/>
                <a:gd name="T31" fmla="*/ 439 h 485"/>
                <a:gd name="T32" fmla="*/ 622 w 668"/>
                <a:gd name="T33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8" h="485">
                  <a:moveTo>
                    <a:pt x="622" y="485"/>
                  </a:moveTo>
                  <a:cubicBezTo>
                    <a:pt x="146" y="485"/>
                    <a:pt x="146" y="485"/>
                    <a:pt x="146" y="485"/>
                  </a:cubicBezTo>
                  <a:cubicBezTo>
                    <a:pt x="146" y="461"/>
                    <a:pt x="146" y="461"/>
                    <a:pt x="146" y="461"/>
                  </a:cubicBezTo>
                  <a:cubicBezTo>
                    <a:pt x="622" y="461"/>
                    <a:pt x="622" y="461"/>
                    <a:pt x="622" y="461"/>
                  </a:cubicBezTo>
                  <a:cubicBezTo>
                    <a:pt x="635" y="461"/>
                    <a:pt x="645" y="451"/>
                    <a:pt x="645" y="439"/>
                  </a:cubicBezTo>
                  <a:cubicBezTo>
                    <a:pt x="645" y="46"/>
                    <a:pt x="645" y="46"/>
                    <a:pt x="645" y="46"/>
                  </a:cubicBezTo>
                  <a:cubicBezTo>
                    <a:pt x="645" y="34"/>
                    <a:pt x="635" y="24"/>
                    <a:pt x="622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34" y="24"/>
                    <a:pt x="24" y="34"/>
                    <a:pt x="24" y="46"/>
                  </a:cubicBezTo>
                  <a:cubicBezTo>
                    <a:pt x="24" y="248"/>
                    <a:pt x="24" y="248"/>
                    <a:pt x="24" y="248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622" y="0"/>
                    <a:pt x="622" y="0"/>
                    <a:pt x="622" y="0"/>
                  </a:cubicBezTo>
                  <a:cubicBezTo>
                    <a:pt x="648" y="0"/>
                    <a:pt x="668" y="21"/>
                    <a:pt x="668" y="46"/>
                  </a:cubicBezTo>
                  <a:cubicBezTo>
                    <a:pt x="668" y="439"/>
                    <a:pt x="668" y="439"/>
                    <a:pt x="668" y="439"/>
                  </a:cubicBezTo>
                  <a:cubicBezTo>
                    <a:pt x="668" y="464"/>
                    <a:pt x="648" y="485"/>
                    <a:pt x="622" y="4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90">
              <a:extLst>
                <a:ext uri="{FF2B5EF4-FFF2-40B4-BE49-F238E27FC236}">
                  <a16:creationId xmlns:a16="http://schemas.microsoft.com/office/drawing/2014/main" id="{1184E0E9-4EDC-6344-A87A-181DC494D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7700" y="1827213"/>
              <a:ext cx="15875" cy="381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91">
              <a:extLst>
                <a:ext uri="{FF2B5EF4-FFF2-40B4-BE49-F238E27FC236}">
                  <a16:creationId xmlns:a16="http://schemas.microsoft.com/office/drawing/2014/main" id="{998F8907-6C94-7E42-BADA-16C62340D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4988" y="1857376"/>
              <a:ext cx="185737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2">
              <a:extLst>
                <a:ext uri="{FF2B5EF4-FFF2-40B4-BE49-F238E27FC236}">
                  <a16:creationId xmlns:a16="http://schemas.microsoft.com/office/drawing/2014/main" id="{8DD7343E-2DC0-B846-A4AF-1D0246D1EB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67825" y="1652588"/>
              <a:ext cx="130175" cy="236538"/>
            </a:xfrm>
            <a:custGeom>
              <a:avLst/>
              <a:gdLst>
                <a:gd name="T0" fmla="*/ 96 w 192"/>
                <a:gd name="T1" fmla="*/ 348 h 348"/>
                <a:gd name="T2" fmla="*/ 0 w 192"/>
                <a:gd name="T3" fmla="*/ 265 h 348"/>
                <a:gd name="T4" fmla="*/ 0 w 192"/>
                <a:gd name="T5" fmla="*/ 93 h 348"/>
                <a:gd name="T6" fmla="*/ 72 w 192"/>
                <a:gd name="T7" fmla="*/ 12 h 348"/>
                <a:gd name="T8" fmla="*/ 96 w 192"/>
                <a:gd name="T9" fmla="*/ 0 h 348"/>
                <a:gd name="T10" fmla="*/ 120 w 192"/>
                <a:gd name="T11" fmla="*/ 12 h 348"/>
                <a:gd name="T12" fmla="*/ 192 w 192"/>
                <a:gd name="T13" fmla="*/ 93 h 348"/>
                <a:gd name="T14" fmla="*/ 192 w 192"/>
                <a:gd name="T15" fmla="*/ 265 h 348"/>
                <a:gd name="T16" fmla="*/ 96 w 192"/>
                <a:gd name="T17" fmla="*/ 348 h 348"/>
                <a:gd name="T18" fmla="*/ 96 w 192"/>
                <a:gd name="T19" fmla="*/ 24 h 348"/>
                <a:gd name="T20" fmla="*/ 90 w 192"/>
                <a:gd name="T21" fmla="*/ 27 h 348"/>
                <a:gd name="T22" fmla="*/ 81 w 192"/>
                <a:gd name="T23" fmla="*/ 35 h 348"/>
                <a:gd name="T24" fmla="*/ 23 w 192"/>
                <a:gd name="T25" fmla="*/ 93 h 348"/>
                <a:gd name="T26" fmla="*/ 23 w 192"/>
                <a:gd name="T27" fmla="*/ 265 h 348"/>
                <a:gd name="T28" fmla="*/ 96 w 192"/>
                <a:gd name="T29" fmla="*/ 325 h 348"/>
                <a:gd name="T30" fmla="*/ 169 w 192"/>
                <a:gd name="T31" fmla="*/ 265 h 348"/>
                <a:gd name="T32" fmla="*/ 169 w 192"/>
                <a:gd name="T33" fmla="*/ 93 h 348"/>
                <a:gd name="T34" fmla="*/ 111 w 192"/>
                <a:gd name="T35" fmla="*/ 35 h 348"/>
                <a:gd name="T36" fmla="*/ 102 w 192"/>
                <a:gd name="T37" fmla="*/ 27 h 348"/>
                <a:gd name="T38" fmla="*/ 96 w 192"/>
                <a:gd name="T39" fmla="*/ 24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2" h="348">
                  <a:moveTo>
                    <a:pt x="96" y="348"/>
                  </a:moveTo>
                  <a:cubicBezTo>
                    <a:pt x="39" y="348"/>
                    <a:pt x="0" y="314"/>
                    <a:pt x="0" y="265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53"/>
                    <a:pt x="28" y="21"/>
                    <a:pt x="72" y="12"/>
                  </a:cubicBezTo>
                  <a:cubicBezTo>
                    <a:pt x="78" y="5"/>
                    <a:pt x="86" y="0"/>
                    <a:pt x="96" y="0"/>
                  </a:cubicBezTo>
                  <a:cubicBezTo>
                    <a:pt x="106" y="0"/>
                    <a:pt x="114" y="5"/>
                    <a:pt x="120" y="12"/>
                  </a:cubicBezTo>
                  <a:cubicBezTo>
                    <a:pt x="163" y="21"/>
                    <a:pt x="192" y="53"/>
                    <a:pt x="192" y="93"/>
                  </a:cubicBezTo>
                  <a:cubicBezTo>
                    <a:pt x="192" y="265"/>
                    <a:pt x="192" y="265"/>
                    <a:pt x="192" y="265"/>
                  </a:cubicBezTo>
                  <a:cubicBezTo>
                    <a:pt x="192" y="314"/>
                    <a:pt x="153" y="348"/>
                    <a:pt x="96" y="348"/>
                  </a:cubicBezTo>
                  <a:close/>
                  <a:moveTo>
                    <a:pt x="96" y="24"/>
                  </a:moveTo>
                  <a:cubicBezTo>
                    <a:pt x="93" y="24"/>
                    <a:pt x="91" y="25"/>
                    <a:pt x="90" y="27"/>
                  </a:cubicBezTo>
                  <a:cubicBezTo>
                    <a:pt x="89" y="31"/>
                    <a:pt x="85" y="34"/>
                    <a:pt x="81" y="35"/>
                  </a:cubicBezTo>
                  <a:cubicBezTo>
                    <a:pt x="45" y="40"/>
                    <a:pt x="23" y="62"/>
                    <a:pt x="23" y="93"/>
                  </a:cubicBezTo>
                  <a:cubicBezTo>
                    <a:pt x="23" y="265"/>
                    <a:pt x="23" y="265"/>
                    <a:pt x="23" y="265"/>
                  </a:cubicBezTo>
                  <a:cubicBezTo>
                    <a:pt x="23" y="301"/>
                    <a:pt x="52" y="325"/>
                    <a:pt x="96" y="325"/>
                  </a:cubicBezTo>
                  <a:cubicBezTo>
                    <a:pt x="139" y="325"/>
                    <a:pt x="169" y="301"/>
                    <a:pt x="169" y="265"/>
                  </a:cubicBezTo>
                  <a:cubicBezTo>
                    <a:pt x="169" y="93"/>
                    <a:pt x="169" y="93"/>
                    <a:pt x="169" y="93"/>
                  </a:cubicBezTo>
                  <a:cubicBezTo>
                    <a:pt x="169" y="63"/>
                    <a:pt x="146" y="40"/>
                    <a:pt x="111" y="35"/>
                  </a:cubicBezTo>
                  <a:cubicBezTo>
                    <a:pt x="107" y="34"/>
                    <a:pt x="103" y="31"/>
                    <a:pt x="102" y="27"/>
                  </a:cubicBezTo>
                  <a:cubicBezTo>
                    <a:pt x="101" y="25"/>
                    <a:pt x="98" y="24"/>
                    <a:pt x="9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93">
              <a:extLst>
                <a:ext uri="{FF2B5EF4-FFF2-40B4-BE49-F238E27FC236}">
                  <a16:creationId xmlns:a16="http://schemas.microsoft.com/office/drawing/2014/main" id="{91AB18D0-EBA7-5F4D-B53A-1078ADFEC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9750" y="1665288"/>
              <a:ext cx="176212" cy="74613"/>
            </a:xfrm>
            <a:custGeom>
              <a:avLst/>
              <a:gdLst>
                <a:gd name="T0" fmla="*/ 258 w 258"/>
                <a:gd name="T1" fmla="*/ 108 h 108"/>
                <a:gd name="T2" fmla="*/ 235 w 258"/>
                <a:gd name="T3" fmla="*/ 108 h 108"/>
                <a:gd name="T4" fmla="*/ 235 w 258"/>
                <a:gd name="T5" fmla="*/ 94 h 108"/>
                <a:gd name="T6" fmla="*/ 172 w 258"/>
                <a:gd name="T7" fmla="*/ 25 h 108"/>
                <a:gd name="T8" fmla="*/ 138 w 258"/>
                <a:gd name="T9" fmla="*/ 60 h 108"/>
                <a:gd name="T10" fmla="*/ 129 w 258"/>
                <a:gd name="T11" fmla="*/ 63 h 108"/>
                <a:gd name="T12" fmla="*/ 129 w 258"/>
                <a:gd name="T13" fmla="*/ 63 h 108"/>
                <a:gd name="T14" fmla="*/ 121 w 258"/>
                <a:gd name="T15" fmla="*/ 60 h 108"/>
                <a:gd name="T16" fmla="*/ 87 w 258"/>
                <a:gd name="T17" fmla="*/ 25 h 108"/>
                <a:gd name="T18" fmla="*/ 24 w 258"/>
                <a:gd name="T19" fmla="*/ 94 h 108"/>
                <a:gd name="T20" fmla="*/ 24 w 258"/>
                <a:gd name="T21" fmla="*/ 108 h 108"/>
                <a:gd name="T22" fmla="*/ 0 w 258"/>
                <a:gd name="T23" fmla="*/ 108 h 108"/>
                <a:gd name="T24" fmla="*/ 0 w 258"/>
                <a:gd name="T25" fmla="*/ 94 h 108"/>
                <a:gd name="T26" fmla="*/ 88 w 258"/>
                <a:gd name="T27" fmla="*/ 1 h 108"/>
                <a:gd name="T28" fmla="*/ 98 w 258"/>
                <a:gd name="T29" fmla="*/ 4 h 108"/>
                <a:gd name="T30" fmla="*/ 129 w 258"/>
                <a:gd name="T31" fmla="*/ 35 h 108"/>
                <a:gd name="T32" fmla="*/ 160 w 258"/>
                <a:gd name="T33" fmla="*/ 4 h 108"/>
                <a:gd name="T34" fmla="*/ 171 w 258"/>
                <a:gd name="T35" fmla="*/ 1 h 108"/>
                <a:gd name="T36" fmla="*/ 258 w 258"/>
                <a:gd name="T37" fmla="*/ 94 h 108"/>
                <a:gd name="T38" fmla="*/ 258 w 258"/>
                <a:gd name="T3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8" h="108">
                  <a:moveTo>
                    <a:pt x="258" y="108"/>
                  </a:moveTo>
                  <a:cubicBezTo>
                    <a:pt x="235" y="108"/>
                    <a:pt x="235" y="108"/>
                    <a:pt x="235" y="108"/>
                  </a:cubicBezTo>
                  <a:cubicBezTo>
                    <a:pt x="235" y="94"/>
                    <a:pt x="235" y="94"/>
                    <a:pt x="235" y="94"/>
                  </a:cubicBezTo>
                  <a:cubicBezTo>
                    <a:pt x="235" y="49"/>
                    <a:pt x="195" y="31"/>
                    <a:pt x="172" y="25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5" y="62"/>
                    <a:pt x="132" y="63"/>
                    <a:pt x="129" y="63"/>
                  </a:cubicBezTo>
                  <a:cubicBezTo>
                    <a:pt x="129" y="63"/>
                    <a:pt x="129" y="63"/>
                    <a:pt x="129" y="63"/>
                  </a:cubicBezTo>
                  <a:cubicBezTo>
                    <a:pt x="126" y="63"/>
                    <a:pt x="123" y="62"/>
                    <a:pt x="121" y="60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64" y="31"/>
                    <a:pt x="24" y="49"/>
                    <a:pt x="24" y="94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48"/>
                    <a:pt x="33" y="13"/>
                    <a:pt x="88" y="1"/>
                  </a:cubicBezTo>
                  <a:cubicBezTo>
                    <a:pt x="91" y="0"/>
                    <a:pt x="96" y="1"/>
                    <a:pt x="98" y="4"/>
                  </a:cubicBezTo>
                  <a:cubicBezTo>
                    <a:pt x="129" y="35"/>
                    <a:pt x="129" y="35"/>
                    <a:pt x="129" y="35"/>
                  </a:cubicBezTo>
                  <a:cubicBezTo>
                    <a:pt x="160" y="4"/>
                    <a:pt x="160" y="4"/>
                    <a:pt x="160" y="4"/>
                  </a:cubicBezTo>
                  <a:cubicBezTo>
                    <a:pt x="163" y="1"/>
                    <a:pt x="167" y="0"/>
                    <a:pt x="171" y="1"/>
                  </a:cubicBezTo>
                  <a:cubicBezTo>
                    <a:pt x="226" y="13"/>
                    <a:pt x="258" y="48"/>
                    <a:pt x="258" y="94"/>
                  </a:cubicBezTo>
                  <a:lnTo>
                    <a:pt x="25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4">
              <a:extLst>
                <a:ext uri="{FF2B5EF4-FFF2-40B4-BE49-F238E27FC236}">
                  <a16:creationId xmlns:a16="http://schemas.microsoft.com/office/drawing/2014/main" id="{056F7AFC-9402-D842-A9D2-50C99F69AE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61500" y="1547813"/>
              <a:ext cx="112712" cy="112713"/>
            </a:xfrm>
            <a:custGeom>
              <a:avLst/>
              <a:gdLst>
                <a:gd name="T0" fmla="*/ 83 w 166"/>
                <a:gd name="T1" fmla="*/ 165 h 165"/>
                <a:gd name="T2" fmla="*/ 0 w 166"/>
                <a:gd name="T3" fmla="*/ 83 h 165"/>
                <a:gd name="T4" fmla="*/ 83 w 166"/>
                <a:gd name="T5" fmla="*/ 0 h 165"/>
                <a:gd name="T6" fmla="*/ 166 w 166"/>
                <a:gd name="T7" fmla="*/ 83 h 165"/>
                <a:gd name="T8" fmla="*/ 83 w 166"/>
                <a:gd name="T9" fmla="*/ 165 h 165"/>
                <a:gd name="T10" fmla="*/ 83 w 166"/>
                <a:gd name="T11" fmla="*/ 23 h 165"/>
                <a:gd name="T12" fmla="*/ 24 w 166"/>
                <a:gd name="T13" fmla="*/ 83 h 165"/>
                <a:gd name="T14" fmla="*/ 83 w 166"/>
                <a:gd name="T15" fmla="*/ 142 h 165"/>
                <a:gd name="T16" fmla="*/ 143 w 166"/>
                <a:gd name="T17" fmla="*/ 83 h 165"/>
                <a:gd name="T18" fmla="*/ 83 w 166"/>
                <a:gd name="T19" fmla="*/ 23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165">
                  <a:moveTo>
                    <a:pt x="83" y="165"/>
                  </a:moveTo>
                  <a:cubicBezTo>
                    <a:pt x="38" y="165"/>
                    <a:pt x="0" y="128"/>
                    <a:pt x="0" y="83"/>
                  </a:cubicBezTo>
                  <a:cubicBezTo>
                    <a:pt x="0" y="37"/>
                    <a:pt x="38" y="0"/>
                    <a:pt x="83" y="0"/>
                  </a:cubicBezTo>
                  <a:cubicBezTo>
                    <a:pt x="129" y="0"/>
                    <a:pt x="166" y="37"/>
                    <a:pt x="166" y="83"/>
                  </a:cubicBezTo>
                  <a:cubicBezTo>
                    <a:pt x="166" y="128"/>
                    <a:pt x="129" y="165"/>
                    <a:pt x="83" y="165"/>
                  </a:cubicBezTo>
                  <a:close/>
                  <a:moveTo>
                    <a:pt x="83" y="23"/>
                  </a:moveTo>
                  <a:cubicBezTo>
                    <a:pt x="51" y="23"/>
                    <a:pt x="24" y="50"/>
                    <a:pt x="24" y="83"/>
                  </a:cubicBezTo>
                  <a:cubicBezTo>
                    <a:pt x="24" y="115"/>
                    <a:pt x="51" y="142"/>
                    <a:pt x="83" y="142"/>
                  </a:cubicBezTo>
                  <a:cubicBezTo>
                    <a:pt x="116" y="142"/>
                    <a:pt x="143" y="115"/>
                    <a:pt x="143" y="83"/>
                  </a:cubicBezTo>
                  <a:cubicBezTo>
                    <a:pt x="143" y="50"/>
                    <a:pt x="116" y="23"/>
                    <a:pt x="8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5">
              <a:extLst>
                <a:ext uri="{FF2B5EF4-FFF2-40B4-BE49-F238E27FC236}">
                  <a16:creationId xmlns:a16="http://schemas.microsoft.com/office/drawing/2014/main" id="{7CC841D8-BC46-4640-A894-1A8FA9D20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5338" y="1792288"/>
              <a:ext cx="23812" cy="15875"/>
            </a:xfrm>
            <a:custGeom>
              <a:avLst/>
              <a:gdLst>
                <a:gd name="T0" fmla="*/ 24 w 36"/>
                <a:gd name="T1" fmla="*/ 23 h 23"/>
                <a:gd name="T2" fmla="*/ 12 w 36"/>
                <a:gd name="T3" fmla="*/ 23 h 23"/>
                <a:gd name="T4" fmla="*/ 0 w 36"/>
                <a:gd name="T5" fmla="*/ 12 h 23"/>
                <a:gd name="T6" fmla="*/ 12 w 36"/>
                <a:gd name="T7" fmla="*/ 0 h 23"/>
                <a:gd name="T8" fmla="*/ 24 w 36"/>
                <a:gd name="T9" fmla="*/ 0 h 23"/>
                <a:gd name="T10" fmla="*/ 36 w 36"/>
                <a:gd name="T11" fmla="*/ 12 h 23"/>
                <a:gd name="T12" fmla="*/ 24 w 36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3">
                  <a:moveTo>
                    <a:pt x="24" y="23"/>
                  </a:moveTo>
                  <a:cubicBezTo>
                    <a:pt x="12" y="23"/>
                    <a:pt x="12" y="23"/>
                    <a:pt x="12" y="23"/>
                  </a:cubicBez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0" y="0"/>
                    <a:pt x="36" y="5"/>
                    <a:pt x="36" y="12"/>
                  </a:cubicBezTo>
                  <a:cubicBezTo>
                    <a:pt x="36" y="18"/>
                    <a:pt x="30" y="23"/>
                    <a:pt x="24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96">
              <a:extLst>
                <a:ext uri="{FF2B5EF4-FFF2-40B4-BE49-F238E27FC236}">
                  <a16:creationId xmlns:a16="http://schemas.microsoft.com/office/drawing/2014/main" id="{CCFB0C38-01A3-204A-AA37-1BDD5976D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0063" y="1762126"/>
              <a:ext cx="347662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7">
              <a:extLst>
                <a:ext uri="{FF2B5EF4-FFF2-40B4-BE49-F238E27FC236}">
                  <a16:creationId xmlns:a16="http://schemas.microsoft.com/office/drawing/2014/main" id="{3D5D02FA-FF15-7B49-99D2-82F07907B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0850" y="1693863"/>
              <a:ext cx="17462" cy="20638"/>
            </a:xfrm>
            <a:custGeom>
              <a:avLst/>
              <a:gdLst>
                <a:gd name="T0" fmla="*/ 12 w 24"/>
                <a:gd name="T1" fmla="*/ 31 h 31"/>
                <a:gd name="T2" fmla="*/ 0 w 24"/>
                <a:gd name="T3" fmla="*/ 19 h 31"/>
                <a:gd name="T4" fmla="*/ 0 w 24"/>
                <a:gd name="T5" fmla="*/ 11 h 31"/>
                <a:gd name="T6" fmla="*/ 12 w 24"/>
                <a:gd name="T7" fmla="*/ 0 h 31"/>
                <a:gd name="T8" fmla="*/ 24 w 24"/>
                <a:gd name="T9" fmla="*/ 11 h 31"/>
                <a:gd name="T10" fmla="*/ 24 w 24"/>
                <a:gd name="T11" fmla="*/ 19 h 31"/>
                <a:gd name="T12" fmla="*/ 12 w 24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1">
                  <a:moveTo>
                    <a:pt x="12" y="31"/>
                  </a:moveTo>
                  <a:cubicBezTo>
                    <a:pt x="6" y="31"/>
                    <a:pt x="0" y="26"/>
                    <a:pt x="0" y="1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9" y="0"/>
                    <a:pt x="24" y="5"/>
                    <a:pt x="24" y="11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6"/>
                    <a:pt x="19" y="31"/>
                    <a:pt x="1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8">
              <a:extLst>
                <a:ext uri="{FF2B5EF4-FFF2-40B4-BE49-F238E27FC236}">
                  <a16:creationId xmlns:a16="http://schemas.microsoft.com/office/drawing/2014/main" id="{1164CEA0-5825-E34B-803E-1CAAF667E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925" y="1736726"/>
              <a:ext cx="15875" cy="20638"/>
            </a:xfrm>
            <a:custGeom>
              <a:avLst/>
              <a:gdLst>
                <a:gd name="T0" fmla="*/ 12 w 24"/>
                <a:gd name="T1" fmla="*/ 31 h 31"/>
                <a:gd name="T2" fmla="*/ 0 w 24"/>
                <a:gd name="T3" fmla="*/ 19 h 31"/>
                <a:gd name="T4" fmla="*/ 0 w 24"/>
                <a:gd name="T5" fmla="*/ 11 h 31"/>
                <a:gd name="T6" fmla="*/ 12 w 24"/>
                <a:gd name="T7" fmla="*/ 0 h 31"/>
                <a:gd name="T8" fmla="*/ 24 w 24"/>
                <a:gd name="T9" fmla="*/ 11 h 31"/>
                <a:gd name="T10" fmla="*/ 24 w 24"/>
                <a:gd name="T11" fmla="*/ 19 h 31"/>
                <a:gd name="T12" fmla="*/ 12 w 24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1">
                  <a:moveTo>
                    <a:pt x="12" y="31"/>
                  </a:moveTo>
                  <a:cubicBezTo>
                    <a:pt x="5" y="31"/>
                    <a:pt x="0" y="26"/>
                    <a:pt x="0" y="1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1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6"/>
                    <a:pt x="19" y="31"/>
                    <a:pt x="1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9">
              <a:extLst>
                <a:ext uri="{FF2B5EF4-FFF2-40B4-BE49-F238E27FC236}">
                  <a16:creationId xmlns:a16="http://schemas.microsoft.com/office/drawing/2014/main" id="{EA19DEDC-670F-A946-95A1-746D4BC71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4025" y="1736726"/>
              <a:ext cx="15875" cy="20638"/>
            </a:xfrm>
            <a:custGeom>
              <a:avLst/>
              <a:gdLst>
                <a:gd name="T0" fmla="*/ 12 w 24"/>
                <a:gd name="T1" fmla="*/ 31 h 31"/>
                <a:gd name="T2" fmla="*/ 0 w 24"/>
                <a:gd name="T3" fmla="*/ 19 h 31"/>
                <a:gd name="T4" fmla="*/ 0 w 24"/>
                <a:gd name="T5" fmla="*/ 11 h 31"/>
                <a:gd name="T6" fmla="*/ 12 w 24"/>
                <a:gd name="T7" fmla="*/ 0 h 31"/>
                <a:gd name="T8" fmla="*/ 24 w 24"/>
                <a:gd name="T9" fmla="*/ 11 h 31"/>
                <a:gd name="T10" fmla="*/ 24 w 24"/>
                <a:gd name="T11" fmla="*/ 19 h 31"/>
                <a:gd name="T12" fmla="*/ 12 w 24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1">
                  <a:moveTo>
                    <a:pt x="12" y="31"/>
                  </a:moveTo>
                  <a:cubicBezTo>
                    <a:pt x="5" y="31"/>
                    <a:pt x="0" y="26"/>
                    <a:pt x="0" y="1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4" y="5"/>
                    <a:pt x="24" y="11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6"/>
                    <a:pt x="18" y="31"/>
                    <a:pt x="1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0">
              <a:extLst>
                <a:ext uri="{FF2B5EF4-FFF2-40B4-BE49-F238E27FC236}">
                  <a16:creationId xmlns:a16="http://schemas.microsoft.com/office/drawing/2014/main" id="{5412DC20-042E-3F49-B946-3E9AD9C09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925" y="1774826"/>
              <a:ext cx="15875" cy="22225"/>
            </a:xfrm>
            <a:custGeom>
              <a:avLst/>
              <a:gdLst>
                <a:gd name="T0" fmla="*/ 12 w 24"/>
                <a:gd name="T1" fmla="*/ 32 h 32"/>
                <a:gd name="T2" fmla="*/ 0 w 24"/>
                <a:gd name="T3" fmla="*/ 20 h 32"/>
                <a:gd name="T4" fmla="*/ 0 w 24"/>
                <a:gd name="T5" fmla="*/ 12 h 32"/>
                <a:gd name="T6" fmla="*/ 12 w 24"/>
                <a:gd name="T7" fmla="*/ 0 h 32"/>
                <a:gd name="T8" fmla="*/ 24 w 24"/>
                <a:gd name="T9" fmla="*/ 12 h 32"/>
                <a:gd name="T10" fmla="*/ 24 w 24"/>
                <a:gd name="T11" fmla="*/ 20 h 32"/>
                <a:gd name="T12" fmla="*/ 12 w 24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2">
                  <a:moveTo>
                    <a:pt x="12" y="32"/>
                  </a:moveTo>
                  <a:cubicBezTo>
                    <a:pt x="5" y="32"/>
                    <a:pt x="0" y="26"/>
                    <a:pt x="0" y="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6"/>
                    <a:pt x="24" y="12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6"/>
                    <a:pt x="19" y="32"/>
                    <a:pt x="1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1">
              <a:extLst>
                <a:ext uri="{FF2B5EF4-FFF2-40B4-BE49-F238E27FC236}">
                  <a16:creationId xmlns:a16="http://schemas.microsoft.com/office/drawing/2014/main" id="{BF0909CB-F914-3344-897C-D3F365CB8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4025" y="1774826"/>
              <a:ext cx="15875" cy="22225"/>
            </a:xfrm>
            <a:custGeom>
              <a:avLst/>
              <a:gdLst>
                <a:gd name="T0" fmla="*/ 12 w 24"/>
                <a:gd name="T1" fmla="*/ 32 h 32"/>
                <a:gd name="T2" fmla="*/ 0 w 24"/>
                <a:gd name="T3" fmla="*/ 20 h 32"/>
                <a:gd name="T4" fmla="*/ 0 w 24"/>
                <a:gd name="T5" fmla="*/ 12 h 32"/>
                <a:gd name="T6" fmla="*/ 12 w 24"/>
                <a:gd name="T7" fmla="*/ 0 h 32"/>
                <a:gd name="T8" fmla="*/ 24 w 24"/>
                <a:gd name="T9" fmla="*/ 12 h 32"/>
                <a:gd name="T10" fmla="*/ 24 w 24"/>
                <a:gd name="T11" fmla="*/ 20 h 32"/>
                <a:gd name="T12" fmla="*/ 12 w 24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2">
                  <a:moveTo>
                    <a:pt x="12" y="32"/>
                  </a:moveTo>
                  <a:cubicBezTo>
                    <a:pt x="5" y="32"/>
                    <a:pt x="0" y="26"/>
                    <a:pt x="0" y="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8" y="0"/>
                    <a:pt x="24" y="6"/>
                    <a:pt x="24" y="12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6"/>
                    <a:pt x="18" y="32"/>
                    <a:pt x="1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2">
              <a:extLst>
                <a:ext uri="{FF2B5EF4-FFF2-40B4-BE49-F238E27FC236}">
                  <a16:creationId xmlns:a16="http://schemas.microsoft.com/office/drawing/2014/main" id="{48B505CE-511D-2643-BAF3-78976A519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925" y="1812926"/>
              <a:ext cx="15875" cy="20638"/>
            </a:xfrm>
            <a:custGeom>
              <a:avLst/>
              <a:gdLst>
                <a:gd name="T0" fmla="*/ 12 w 24"/>
                <a:gd name="T1" fmla="*/ 31 h 31"/>
                <a:gd name="T2" fmla="*/ 0 w 24"/>
                <a:gd name="T3" fmla="*/ 19 h 31"/>
                <a:gd name="T4" fmla="*/ 0 w 24"/>
                <a:gd name="T5" fmla="*/ 11 h 31"/>
                <a:gd name="T6" fmla="*/ 12 w 24"/>
                <a:gd name="T7" fmla="*/ 0 h 31"/>
                <a:gd name="T8" fmla="*/ 24 w 24"/>
                <a:gd name="T9" fmla="*/ 11 h 31"/>
                <a:gd name="T10" fmla="*/ 24 w 24"/>
                <a:gd name="T11" fmla="*/ 19 h 31"/>
                <a:gd name="T12" fmla="*/ 12 w 24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1">
                  <a:moveTo>
                    <a:pt x="12" y="31"/>
                  </a:moveTo>
                  <a:cubicBezTo>
                    <a:pt x="5" y="31"/>
                    <a:pt x="0" y="25"/>
                    <a:pt x="0" y="1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1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5"/>
                    <a:pt x="19" y="31"/>
                    <a:pt x="1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3">
              <a:extLst>
                <a:ext uri="{FF2B5EF4-FFF2-40B4-BE49-F238E27FC236}">
                  <a16:creationId xmlns:a16="http://schemas.microsoft.com/office/drawing/2014/main" id="{5A4703D9-B72E-B147-9462-D79E5FE55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4025" y="1812926"/>
              <a:ext cx="15875" cy="20638"/>
            </a:xfrm>
            <a:custGeom>
              <a:avLst/>
              <a:gdLst>
                <a:gd name="T0" fmla="*/ 12 w 24"/>
                <a:gd name="T1" fmla="*/ 31 h 31"/>
                <a:gd name="T2" fmla="*/ 0 w 24"/>
                <a:gd name="T3" fmla="*/ 19 h 31"/>
                <a:gd name="T4" fmla="*/ 0 w 24"/>
                <a:gd name="T5" fmla="*/ 11 h 31"/>
                <a:gd name="T6" fmla="*/ 12 w 24"/>
                <a:gd name="T7" fmla="*/ 0 h 31"/>
                <a:gd name="T8" fmla="*/ 24 w 24"/>
                <a:gd name="T9" fmla="*/ 11 h 31"/>
                <a:gd name="T10" fmla="*/ 24 w 24"/>
                <a:gd name="T11" fmla="*/ 19 h 31"/>
                <a:gd name="T12" fmla="*/ 12 w 24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31">
                  <a:moveTo>
                    <a:pt x="12" y="31"/>
                  </a:moveTo>
                  <a:cubicBezTo>
                    <a:pt x="5" y="31"/>
                    <a:pt x="0" y="25"/>
                    <a:pt x="0" y="1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4" y="5"/>
                    <a:pt x="24" y="11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5"/>
                    <a:pt x="18" y="31"/>
                    <a:pt x="1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Freeform 55">
            <a:extLst>
              <a:ext uri="{FF2B5EF4-FFF2-40B4-BE49-F238E27FC236}">
                <a16:creationId xmlns:a16="http://schemas.microsoft.com/office/drawing/2014/main" id="{7993750A-7B22-9F48-AA7D-1446E3B38A2E}"/>
              </a:ext>
            </a:extLst>
          </p:cNvPr>
          <p:cNvSpPr>
            <a:spLocks noEditPoints="1"/>
          </p:cNvSpPr>
          <p:nvPr/>
        </p:nvSpPr>
        <p:spPr bwMode="auto">
          <a:xfrm>
            <a:off x="716809" y="3083054"/>
            <a:ext cx="580901" cy="658147"/>
          </a:xfrm>
          <a:custGeom>
            <a:avLst/>
            <a:gdLst/>
            <a:ahLst/>
            <a:cxnLst>
              <a:cxn ang="0">
                <a:pos x="177" y="306"/>
              </a:cxn>
              <a:cxn ang="0">
                <a:pos x="202" y="328"/>
              </a:cxn>
              <a:cxn ang="0">
                <a:pos x="209" y="341"/>
              </a:cxn>
              <a:cxn ang="0">
                <a:pos x="236" y="344"/>
              </a:cxn>
              <a:cxn ang="0">
                <a:pos x="248" y="337"/>
              </a:cxn>
              <a:cxn ang="0">
                <a:pos x="261" y="324"/>
              </a:cxn>
              <a:cxn ang="0">
                <a:pos x="279" y="295"/>
              </a:cxn>
              <a:cxn ang="0">
                <a:pos x="227" y="77"/>
              </a:cxn>
              <a:cxn ang="0">
                <a:pos x="166" y="102"/>
              </a:cxn>
              <a:cxn ang="0">
                <a:pos x="141" y="160"/>
              </a:cxn>
              <a:cxn ang="0">
                <a:pos x="160" y="213"/>
              </a:cxn>
              <a:cxn ang="0">
                <a:pos x="279" y="271"/>
              </a:cxn>
              <a:cxn ang="0">
                <a:pos x="304" y="198"/>
              </a:cxn>
              <a:cxn ang="0">
                <a:pos x="310" y="139"/>
              </a:cxn>
              <a:cxn ang="0">
                <a:pos x="270" y="89"/>
              </a:cxn>
              <a:cxn ang="0">
                <a:pos x="242" y="0"/>
              </a:cxn>
              <a:cxn ang="0">
                <a:pos x="338" y="16"/>
              </a:cxn>
              <a:cxn ang="0">
                <a:pos x="397" y="47"/>
              </a:cxn>
              <a:cxn ang="0">
                <a:pos x="428" y="79"/>
              </a:cxn>
              <a:cxn ang="0">
                <a:pos x="451" y="143"/>
              </a:cxn>
              <a:cxn ang="0">
                <a:pos x="452" y="209"/>
              </a:cxn>
              <a:cxn ang="0">
                <a:pos x="438" y="248"/>
              </a:cxn>
              <a:cxn ang="0">
                <a:pos x="444" y="278"/>
              </a:cxn>
              <a:cxn ang="0">
                <a:pos x="482" y="313"/>
              </a:cxn>
              <a:cxn ang="0">
                <a:pos x="505" y="354"/>
              </a:cxn>
              <a:cxn ang="0">
                <a:pos x="476" y="368"/>
              </a:cxn>
              <a:cxn ang="0">
                <a:pos x="453" y="373"/>
              </a:cxn>
              <a:cxn ang="0">
                <a:pos x="458" y="391"/>
              </a:cxn>
              <a:cxn ang="0">
                <a:pos x="455" y="418"/>
              </a:cxn>
              <a:cxn ang="0">
                <a:pos x="453" y="437"/>
              </a:cxn>
              <a:cxn ang="0">
                <a:pos x="438" y="444"/>
              </a:cxn>
              <a:cxn ang="0">
                <a:pos x="435" y="461"/>
              </a:cxn>
              <a:cxn ang="0">
                <a:pos x="446" y="483"/>
              </a:cxn>
              <a:cxn ang="0">
                <a:pos x="424" y="513"/>
              </a:cxn>
              <a:cxn ang="0">
                <a:pos x="364" y="524"/>
              </a:cxn>
              <a:cxn ang="0">
                <a:pos x="329" y="523"/>
              </a:cxn>
              <a:cxn ang="0">
                <a:pos x="301" y="563"/>
              </a:cxn>
              <a:cxn ang="0">
                <a:pos x="297" y="604"/>
              </a:cxn>
              <a:cxn ang="0">
                <a:pos x="275" y="615"/>
              </a:cxn>
              <a:cxn ang="0">
                <a:pos x="151" y="606"/>
              </a:cxn>
              <a:cxn ang="0">
                <a:pos x="90" y="584"/>
              </a:cxn>
              <a:cxn ang="0">
                <a:pos x="58" y="560"/>
              </a:cxn>
              <a:cxn ang="0">
                <a:pos x="88" y="478"/>
              </a:cxn>
              <a:cxn ang="0">
                <a:pos x="90" y="435"/>
              </a:cxn>
              <a:cxn ang="0">
                <a:pos x="37" y="340"/>
              </a:cxn>
              <a:cxn ang="0">
                <a:pos x="1" y="223"/>
              </a:cxn>
              <a:cxn ang="0">
                <a:pos x="10" y="131"/>
              </a:cxn>
              <a:cxn ang="0">
                <a:pos x="53" y="64"/>
              </a:cxn>
              <a:cxn ang="0">
                <a:pos x="119" y="21"/>
              </a:cxn>
              <a:cxn ang="0">
                <a:pos x="200" y="2"/>
              </a:cxn>
            </a:cxnLst>
            <a:rect l="0" t="0" r="r" b="b"/>
            <a:pathLst>
              <a:path w="507" h="615">
                <a:moveTo>
                  <a:pt x="174" y="286"/>
                </a:moveTo>
                <a:lnTo>
                  <a:pt x="174" y="295"/>
                </a:lnTo>
                <a:lnTo>
                  <a:pt x="177" y="306"/>
                </a:lnTo>
                <a:lnTo>
                  <a:pt x="182" y="317"/>
                </a:lnTo>
                <a:lnTo>
                  <a:pt x="191" y="324"/>
                </a:lnTo>
                <a:lnTo>
                  <a:pt x="202" y="328"/>
                </a:lnTo>
                <a:lnTo>
                  <a:pt x="204" y="333"/>
                </a:lnTo>
                <a:lnTo>
                  <a:pt x="205" y="337"/>
                </a:lnTo>
                <a:lnTo>
                  <a:pt x="209" y="341"/>
                </a:lnTo>
                <a:lnTo>
                  <a:pt x="213" y="342"/>
                </a:lnTo>
                <a:lnTo>
                  <a:pt x="218" y="344"/>
                </a:lnTo>
                <a:lnTo>
                  <a:pt x="236" y="344"/>
                </a:lnTo>
                <a:lnTo>
                  <a:pt x="241" y="342"/>
                </a:lnTo>
                <a:lnTo>
                  <a:pt x="245" y="341"/>
                </a:lnTo>
                <a:lnTo>
                  <a:pt x="248" y="337"/>
                </a:lnTo>
                <a:lnTo>
                  <a:pt x="250" y="333"/>
                </a:lnTo>
                <a:lnTo>
                  <a:pt x="251" y="328"/>
                </a:lnTo>
                <a:lnTo>
                  <a:pt x="261" y="324"/>
                </a:lnTo>
                <a:lnTo>
                  <a:pt x="270" y="317"/>
                </a:lnTo>
                <a:lnTo>
                  <a:pt x="277" y="306"/>
                </a:lnTo>
                <a:lnTo>
                  <a:pt x="279" y="295"/>
                </a:lnTo>
                <a:lnTo>
                  <a:pt x="279" y="286"/>
                </a:lnTo>
                <a:lnTo>
                  <a:pt x="174" y="286"/>
                </a:lnTo>
                <a:close/>
                <a:moveTo>
                  <a:pt x="227" y="77"/>
                </a:moveTo>
                <a:lnTo>
                  <a:pt x="204" y="80"/>
                </a:lnTo>
                <a:lnTo>
                  <a:pt x="183" y="89"/>
                </a:lnTo>
                <a:lnTo>
                  <a:pt x="166" y="102"/>
                </a:lnTo>
                <a:lnTo>
                  <a:pt x="152" y="118"/>
                </a:lnTo>
                <a:lnTo>
                  <a:pt x="143" y="139"/>
                </a:lnTo>
                <a:lnTo>
                  <a:pt x="141" y="160"/>
                </a:lnTo>
                <a:lnTo>
                  <a:pt x="143" y="180"/>
                </a:lnTo>
                <a:lnTo>
                  <a:pt x="150" y="198"/>
                </a:lnTo>
                <a:lnTo>
                  <a:pt x="160" y="213"/>
                </a:lnTo>
                <a:lnTo>
                  <a:pt x="174" y="226"/>
                </a:lnTo>
                <a:lnTo>
                  <a:pt x="174" y="271"/>
                </a:lnTo>
                <a:lnTo>
                  <a:pt x="279" y="271"/>
                </a:lnTo>
                <a:lnTo>
                  <a:pt x="279" y="226"/>
                </a:lnTo>
                <a:lnTo>
                  <a:pt x="293" y="213"/>
                </a:lnTo>
                <a:lnTo>
                  <a:pt x="304" y="198"/>
                </a:lnTo>
                <a:lnTo>
                  <a:pt x="310" y="180"/>
                </a:lnTo>
                <a:lnTo>
                  <a:pt x="312" y="160"/>
                </a:lnTo>
                <a:lnTo>
                  <a:pt x="310" y="139"/>
                </a:lnTo>
                <a:lnTo>
                  <a:pt x="301" y="118"/>
                </a:lnTo>
                <a:lnTo>
                  <a:pt x="287" y="102"/>
                </a:lnTo>
                <a:lnTo>
                  <a:pt x="270" y="89"/>
                </a:lnTo>
                <a:lnTo>
                  <a:pt x="250" y="80"/>
                </a:lnTo>
                <a:lnTo>
                  <a:pt x="227" y="77"/>
                </a:lnTo>
                <a:close/>
                <a:moveTo>
                  <a:pt x="242" y="0"/>
                </a:moveTo>
                <a:lnTo>
                  <a:pt x="278" y="3"/>
                </a:lnTo>
                <a:lnTo>
                  <a:pt x="310" y="8"/>
                </a:lnTo>
                <a:lnTo>
                  <a:pt x="338" y="16"/>
                </a:lnTo>
                <a:lnTo>
                  <a:pt x="361" y="25"/>
                </a:lnTo>
                <a:lnTo>
                  <a:pt x="380" y="35"/>
                </a:lnTo>
                <a:lnTo>
                  <a:pt x="397" y="47"/>
                </a:lnTo>
                <a:lnTo>
                  <a:pt x="410" y="58"/>
                </a:lnTo>
                <a:lnTo>
                  <a:pt x="420" y="68"/>
                </a:lnTo>
                <a:lnTo>
                  <a:pt x="428" y="79"/>
                </a:lnTo>
                <a:lnTo>
                  <a:pt x="438" y="96"/>
                </a:lnTo>
                <a:lnTo>
                  <a:pt x="446" y="118"/>
                </a:lnTo>
                <a:lnTo>
                  <a:pt x="451" y="143"/>
                </a:lnTo>
                <a:lnTo>
                  <a:pt x="455" y="167"/>
                </a:lnTo>
                <a:lnTo>
                  <a:pt x="455" y="190"/>
                </a:lnTo>
                <a:lnTo>
                  <a:pt x="452" y="209"/>
                </a:lnTo>
                <a:lnTo>
                  <a:pt x="447" y="227"/>
                </a:lnTo>
                <a:lnTo>
                  <a:pt x="442" y="239"/>
                </a:lnTo>
                <a:lnTo>
                  <a:pt x="438" y="248"/>
                </a:lnTo>
                <a:lnTo>
                  <a:pt x="435" y="257"/>
                </a:lnTo>
                <a:lnTo>
                  <a:pt x="438" y="268"/>
                </a:lnTo>
                <a:lnTo>
                  <a:pt x="444" y="278"/>
                </a:lnTo>
                <a:lnTo>
                  <a:pt x="455" y="289"/>
                </a:lnTo>
                <a:lnTo>
                  <a:pt x="467" y="300"/>
                </a:lnTo>
                <a:lnTo>
                  <a:pt x="482" y="313"/>
                </a:lnTo>
                <a:lnTo>
                  <a:pt x="503" y="335"/>
                </a:lnTo>
                <a:lnTo>
                  <a:pt x="507" y="345"/>
                </a:lnTo>
                <a:lnTo>
                  <a:pt x="505" y="354"/>
                </a:lnTo>
                <a:lnTo>
                  <a:pt x="498" y="362"/>
                </a:lnTo>
                <a:lnTo>
                  <a:pt x="488" y="365"/>
                </a:lnTo>
                <a:lnTo>
                  <a:pt x="476" y="368"/>
                </a:lnTo>
                <a:lnTo>
                  <a:pt x="466" y="371"/>
                </a:lnTo>
                <a:lnTo>
                  <a:pt x="457" y="372"/>
                </a:lnTo>
                <a:lnTo>
                  <a:pt x="453" y="373"/>
                </a:lnTo>
                <a:lnTo>
                  <a:pt x="453" y="378"/>
                </a:lnTo>
                <a:lnTo>
                  <a:pt x="455" y="385"/>
                </a:lnTo>
                <a:lnTo>
                  <a:pt x="458" y="391"/>
                </a:lnTo>
                <a:lnTo>
                  <a:pt x="460" y="394"/>
                </a:lnTo>
                <a:lnTo>
                  <a:pt x="455" y="415"/>
                </a:lnTo>
                <a:lnTo>
                  <a:pt x="455" y="418"/>
                </a:lnTo>
                <a:lnTo>
                  <a:pt x="456" y="424"/>
                </a:lnTo>
                <a:lnTo>
                  <a:pt x="456" y="431"/>
                </a:lnTo>
                <a:lnTo>
                  <a:pt x="453" y="437"/>
                </a:lnTo>
                <a:lnTo>
                  <a:pt x="450" y="438"/>
                </a:lnTo>
                <a:lnTo>
                  <a:pt x="443" y="440"/>
                </a:lnTo>
                <a:lnTo>
                  <a:pt x="438" y="444"/>
                </a:lnTo>
                <a:lnTo>
                  <a:pt x="433" y="449"/>
                </a:lnTo>
                <a:lnTo>
                  <a:pt x="432" y="455"/>
                </a:lnTo>
                <a:lnTo>
                  <a:pt x="435" y="461"/>
                </a:lnTo>
                <a:lnTo>
                  <a:pt x="443" y="472"/>
                </a:lnTo>
                <a:lnTo>
                  <a:pt x="446" y="479"/>
                </a:lnTo>
                <a:lnTo>
                  <a:pt x="446" y="483"/>
                </a:lnTo>
                <a:lnTo>
                  <a:pt x="443" y="496"/>
                </a:lnTo>
                <a:lnTo>
                  <a:pt x="435" y="505"/>
                </a:lnTo>
                <a:lnTo>
                  <a:pt x="424" y="513"/>
                </a:lnTo>
                <a:lnTo>
                  <a:pt x="410" y="518"/>
                </a:lnTo>
                <a:lnTo>
                  <a:pt x="379" y="523"/>
                </a:lnTo>
                <a:lnTo>
                  <a:pt x="364" y="524"/>
                </a:lnTo>
                <a:lnTo>
                  <a:pt x="350" y="524"/>
                </a:lnTo>
                <a:lnTo>
                  <a:pt x="339" y="523"/>
                </a:lnTo>
                <a:lnTo>
                  <a:pt x="329" y="523"/>
                </a:lnTo>
                <a:lnTo>
                  <a:pt x="315" y="534"/>
                </a:lnTo>
                <a:lnTo>
                  <a:pt x="306" y="547"/>
                </a:lnTo>
                <a:lnTo>
                  <a:pt x="301" y="563"/>
                </a:lnTo>
                <a:lnTo>
                  <a:pt x="298" y="578"/>
                </a:lnTo>
                <a:lnTo>
                  <a:pt x="297" y="592"/>
                </a:lnTo>
                <a:lnTo>
                  <a:pt x="297" y="604"/>
                </a:lnTo>
                <a:lnTo>
                  <a:pt x="298" y="611"/>
                </a:lnTo>
                <a:lnTo>
                  <a:pt x="298" y="614"/>
                </a:lnTo>
                <a:lnTo>
                  <a:pt x="275" y="615"/>
                </a:lnTo>
                <a:lnTo>
                  <a:pt x="214" y="615"/>
                </a:lnTo>
                <a:lnTo>
                  <a:pt x="179" y="613"/>
                </a:lnTo>
                <a:lnTo>
                  <a:pt x="151" y="606"/>
                </a:lnTo>
                <a:lnTo>
                  <a:pt x="126" y="600"/>
                </a:lnTo>
                <a:lnTo>
                  <a:pt x="106" y="593"/>
                </a:lnTo>
                <a:lnTo>
                  <a:pt x="90" y="584"/>
                </a:lnTo>
                <a:lnTo>
                  <a:pt x="77" y="578"/>
                </a:lnTo>
                <a:lnTo>
                  <a:pt x="68" y="570"/>
                </a:lnTo>
                <a:lnTo>
                  <a:pt x="58" y="560"/>
                </a:lnTo>
                <a:lnTo>
                  <a:pt x="73" y="529"/>
                </a:lnTo>
                <a:lnTo>
                  <a:pt x="82" y="502"/>
                </a:lnTo>
                <a:lnTo>
                  <a:pt x="88" y="478"/>
                </a:lnTo>
                <a:lnTo>
                  <a:pt x="91" y="458"/>
                </a:lnTo>
                <a:lnTo>
                  <a:pt x="91" y="444"/>
                </a:lnTo>
                <a:lnTo>
                  <a:pt x="90" y="435"/>
                </a:lnTo>
                <a:lnTo>
                  <a:pt x="90" y="431"/>
                </a:lnTo>
                <a:lnTo>
                  <a:pt x="60" y="383"/>
                </a:lnTo>
                <a:lnTo>
                  <a:pt x="37" y="340"/>
                </a:lnTo>
                <a:lnTo>
                  <a:pt x="19" y="299"/>
                </a:lnTo>
                <a:lnTo>
                  <a:pt x="8" y="259"/>
                </a:lnTo>
                <a:lnTo>
                  <a:pt x="1" y="223"/>
                </a:lnTo>
                <a:lnTo>
                  <a:pt x="0" y="190"/>
                </a:lnTo>
                <a:lnTo>
                  <a:pt x="3" y="159"/>
                </a:lnTo>
                <a:lnTo>
                  <a:pt x="10" y="131"/>
                </a:lnTo>
                <a:lnTo>
                  <a:pt x="21" y="107"/>
                </a:lnTo>
                <a:lnTo>
                  <a:pt x="36" y="84"/>
                </a:lnTo>
                <a:lnTo>
                  <a:pt x="53" y="64"/>
                </a:lnTo>
                <a:lnTo>
                  <a:pt x="73" y="47"/>
                </a:lnTo>
                <a:lnTo>
                  <a:pt x="95" y="32"/>
                </a:lnTo>
                <a:lnTo>
                  <a:pt x="119" y="21"/>
                </a:lnTo>
                <a:lnTo>
                  <a:pt x="145" y="12"/>
                </a:lnTo>
                <a:lnTo>
                  <a:pt x="172" y="6"/>
                </a:lnTo>
                <a:lnTo>
                  <a:pt x="200" y="2"/>
                </a:lnTo>
                <a:lnTo>
                  <a:pt x="24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B4AC2C5-70B8-A149-841C-BA2A52D1FAAE}"/>
              </a:ext>
            </a:extLst>
          </p:cNvPr>
          <p:cNvSpPr/>
          <p:nvPr/>
        </p:nvSpPr>
        <p:spPr>
          <a:xfrm>
            <a:off x="11503025" y="6539948"/>
            <a:ext cx="195263" cy="248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4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inalMagid">
      <a:dk1>
        <a:srgbClr val="434443"/>
      </a:dk1>
      <a:lt1>
        <a:srgbClr val="FFFFFF"/>
      </a:lt1>
      <a:dk2>
        <a:srgbClr val="5E5E5F"/>
      </a:dk2>
      <a:lt2>
        <a:srgbClr val="FEFDFF"/>
      </a:lt2>
      <a:accent1>
        <a:srgbClr val="F77C08"/>
      </a:accent1>
      <a:accent2>
        <a:srgbClr val="5E5E5F"/>
      </a:accent2>
      <a:accent3>
        <a:srgbClr val="E34A84"/>
      </a:accent3>
      <a:accent4>
        <a:srgbClr val="9BCA49"/>
      </a:accent4>
      <a:accent5>
        <a:srgbClr val="41B2EF"/>
      </a:accent5>
      <a:accent6>
        <a:srgbClr val="EE592F"/>
      </a:accent6>
      <a:hlink>
        <a:srgbClr val="41B2EF"/>
      </a:hlink>
      <a:folHlink>
        <a:srgbClr val="C0C0C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D666ABDC-9014-BC42-90F4-54B7AA2693D8}" vid="{A8FC42B7-FC92-B941-BCED-8A233D54CC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7299</TotalTime>
  <Words>120</Words>
  <Application>Microsoft Macintosh PowerPoint</Application>
  <PresentationFormat>Widescreen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IMPORTANT ATTRIBUTES IN TV NEWSCASTERS</vt:lpstr>
      <vt:lpstr>EVALUATION OF IMPORTANT ATTRIBUTES</vt:lpstr>
      <vt:lpstr>AUTHENTICITY 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 Ruth</dc:creator>
  <cp:lastModifiedBy>Kristen Peterson</cp:lastModifiedBy>
  <cp:revision>101</cp:revision>
  <dcterms:created xsi:type="dcterms:W3CDTF">2020-01-25T15:41:33Z</dcterms:created>
  <dcterms:modified xsi:type="dcterms:W3CDTF">2021-01-28T15:56:23Z</dcterms:modified>
</cp:coreProperties>
</file>