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120624937" r:id="rId2"/>
    <p:sldId id="212062493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7C6661-DE5B-CC94-E003-270143E2422C}" name="Jason Rice" initials="JR" userId="Jason Rice" providerId="None"/>
  <p188:author id="{44197D7F-6B8A-F6F1-645F-6476F276F403}" name="Thomas Schankler" initials="TS" userId="Thomas Schankler" providerId="None"/>
  <p188:author id="{B62C20C5-FFD8-B509-AB8C-C349C7A7F465}" name="Josh Fortey" initials="JF" userId="Josh Fortey" providerId="None"/>
  <p188:author id="{D5D317F7-C120-EAC3-7F7C-3F17A8C1F729}" name="Richard Dillio" initials="RD" userId="Richard Dillio" providerId="None"/>
  <p188:author id="{8D0CC3FC-D065-8C15-F19D-A463CE82098D}" name="Diana Tecson" initials="DT" userId="S::dtecson@magidassociates.onmicrosoft.com::f8a4589d-e590-49e1-8b48-79e5517af46e" providerId="AD"/>
  <p188:author id="{A222BFFF-E065-3A56-3989-1A4417412331}" name="Kirsten Madsen" initials="KM" userId="Kirsten Madse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nt Magid" initials="BM [22]" lastIdx="1" clrIdx="0"/>
  <p:cmAuthor id="2" name="Brent Magid" initials="BM [23]" lastIdx="1" clrIdx="1"/>
  <p:cmAuthor id="3" name="Kristen Peterson" initials="KP" lastIdx="3" clrIdx="2">
    <p:extLst>
      <p:ext uri="{19B8F6BF-5375-455C-9EA6-DF929625EA0E}">
        <p15:presenceInfo xmlns:p15="http://schemas.microsoft.com/office/powerpoint/2012/main" userId="S::kpeterson@magidassociates.onmicrosoft.com::b7e67a2c-416e-401b-88c2-db253c0ea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B4"/>
    <a:srgbClr val="6DA544"/>
    <a:srgbClr val="D80027"/>
    <a:srgbClr val="FFFFFF"/>
    <a:srgbClr val="FF6600"/>
    <a:srgbClr val="00BFB3"/>
    <a:srgbClr val="F8A402"/>
    <a:srgbClr val="BB16A3"/>
    <a:srgbClr val="90278E"/>
    <a:srgbClr val="F2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9" autoAdjust="0"/>
    <p:restoredTop sz="83537" autoAdjust="0"/>
  </p:normalViewPr>
  <p:slideViewPr>
    <p:cSldViewPr snapToGrid="0" snapToObjects="1">
      <p:cViewPr varScale="1">
        <p:scale>
          <a:sx n="106" d="100"/>
          <a:sy n="106" d="100"/>
        </p:scale>
        <p:origin x="1160" y="176"/>
      </p:cViewPr>
      <p:guideLst/>
    </p:cSldViewPr>
  </p:slideViewPr>
  <p:outlineViewPr>
    <p:cViewPr>
      <p:scale>
        <a:sx n="33" d="100"/>
        <a:sy n="33" d="100"/>
      </p:scale>
      <p:origin x="0" y="-1353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3576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8/10/relationships/authors" Target="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99742126803837E-2"/>
          <c:y val="0.11834098247026775"/>
          <c:w val="0.95820051574639231"/>
          <c:h val="0.76879453679188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Service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2"/>
                <c:pt idx="0">
                  <c:v>I like games of that genre / type</c:v>
                </c:pt>
                <c:pt idx="1">
                  <c:v>My friends / people I play video games with were playing it / talking about it</c:v>
                </c:pt>
              </c:strCache>
              <c:extLst/>
            </c:strRef>
          </c:cat>
          <c:val>
            <c:numRef>
              <c:f>Sheet1!$B$2:$B$7</c:f>
              <c:numCache>
                <c:formatCode>0%</c:formatCode>
                <c:ptCount val="2"/>
                <c:pt idx="0">
                  <c:v>0.43040685224839997</c:v>
                </c:pt>
                <c:pt idx="1">
                  <c:v>0.41970021413280001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E93-9349-96A2-E754019A61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Extended Story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2"/>
                <c:pt idx="0">
                  <c:v>I like games of that genre / type</c:v>
                </c:pt>
                <c:pt idx="1">
                  <c:v>My friends / people I play video games with were playing it / talking about it</c:v>
                </c:pt>
              </c:strCache>
              <c:extLst/>
            </c:strRef>
          </c:cat>
          <c:val>
            <c:numRef>
              <c:f>Sheet1!$C$2:$C$7</c:f>
              <c:numCache>
                <c:formatCode>0%</c:formatCode>
                <c:ptCount val="2"/>
                <c:pt idx="0">
                  <c:v>0.4656084656085</c:v>
                </c:pt>
                <c:pt idx="1">
                  <c:v>0.3492063492063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E93-9349-96A2-E754019A61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Story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2"/>
                <c:pt idx="0">
                  <c:v>I like games of that genre / type</c:v>
                </c:pt>
                <c:pt idx="1">
                  <c:v>My friends / people I play video games with were playing it / talking about it</c:v>
                </c:pt>
              </c:strCache>
              <c:extLst/>
            </c:strRef>
          </c:cat>
          <c:val>
            <c:numRef>
              <c:f>Sheet1!$D$2:$D$7</c:f>
              <c:numCache>
                <c:formatCode>0%</c:formatCode>
                <c:ptCount val="2"/>
                <c:pt idx="0">
                  <c:v>0.4854651162791</c:v>
                </c:pt>
                <c:pt idx="1">
                  <c:v>0.2441860465116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CE93-9349-96A2-E754019A61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3"/>
        <c:overlap val="-14"/>
        <c:axId val="1723366879"/>
        <c:axId val="1713914207"/>
      </c:barChart>
      <c:catAx>
        <c:axId val="1723366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3914207"/>
        <c:crosses val="autoZero"/>
        <c:auto val="1"/>
        <c:lblAlgn val="ctr"/>
        <c:lblOffset val="100"/>
        <c:noMultiLvlLbl val="0"/>
      </c:catAx>
      <c:valAx>
        <c:axId val="171391420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23366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79151826528251"/>
          <c:y val="0.11596873070196227"/>
          <c:w val="0.59556949403624293"/>
          <c:h val="6.8313036150984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EB302-3CFA-284B-B40C-5627DD06B916}" type="datetimeFigureOut">
              <a:rPr lang="en-US" smtClean="0"/>
              <a:t>1/6/23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5BC49-AA31-F042-B5A3-7F45FFAC1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739E7-52F4-3149-B0A2-3F941B1E03E5}" type="datetimeFigureOut">
              <a:rPr lang="en-US" smtClean="0"/>
              <a:t>1/6/23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12AD0-DAC3-1E41-88B9-0E33D5899C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referre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4FF658-62B5-AF4B-87E8-51019AA57239}"/>
              </a:ext>
            </a:extLst>
          </p:cNvPr>
          <p:cNvSpPr txBox="1"/>
          <p:nvPr userDrawn="1"/>
        </p:nvSpPr>
        <p:spPr>
          <a:xfrm>
            <a:off x="2905107" y="6238845"/>
            <a:ext cx="890589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2"/>
                </a:solidFill>
                <a:latin typeface="+mn-lt"/>
                <a:cs typeface="Helvetica Light"/>
              </a:rPr>
              <a:t>CONFIDENTIAL AND PROPRIETARY © 2022 Magid. All Rights Reserved.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defRPr/>
            </a:pPr>
            <a:r>
              <a:rPr lang="en-US" sz="1000" dirty="0">
                <a:solidFill>
                  <a:schemeClr val="bg2"/>
                </a:solidFill>
                <a:latin typeface="+mn-lt"/>
                <a:cs typeface="Helvetica Light"/>
              </a:rPr>
              <a:t>Any duplication, reproduction or usage of this document or any portion thereof without the written consent of the firm is prohibited.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05F393-0D68-ED42-AC7C-322D2068B0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0722"/>
            <a:ext cx="6118243" cy="217655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DF1767-C45E-5946-8E44-5B4D74784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7475" y="5016673"/>
            <a:ext cx="5343525" cy="513136"/>
          </a:xfrm>
        </p:spPr>
        <p:txBody>
          <a:bodyPr wrap="none" tIns="0" bIns="0" anchor="b" anchorCtr="0">
            <a:noAutofit/>
          </a:bodyPr>
          <a:lstStyle>
            <a:lvl1pPr marL="0" indent="0" algn="r">
              <a:buNone/>
              <a:defRPr sz="4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of Presentation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6AF1B79-423A-7141-A552-EDC9BB4ABB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67475" y="5555988"/>
            <a:ext cx="5343525" cy="400110"/>
          </a:xfrm>
        </p:spPr>
        <p:txBody>
          <a:bodyPr wrap="none" tIns="0" bIns="0" anchor="b" anchorCtr="0">
            <a:normAutofit/>
          </a:bodyPr>
          <a:lstStyle>
            <a:lvl1pPr marL="0" indent="0" algn="r">
              <a:buNone/>
              <a:defRPr sz="2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XX/XX/XXXX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B0B129-ABF2-C383-3717-E900A8CA0CD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7474" y="2832695"/>
            <a:ext cx="5343525" cy="1901231"/>
          </a:xfrm>
        </p:spPr>
        <p:txBody>
          <a:bodyPr anchor="ctr"/>
          <a:lstStyle>
            <a:lvl1pPr marL="0" indent="0" algn="ctr">
              <a:buNone/>
              <a:defRPr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Client logo</a:t>
            </a:r>
          </a:p>
        </p:txBody>
      </p:sp>
    </p:spTree>
    <p:extLst>
      <p:ext uri="{BB962C8B-B14F-4D97-AF65-F5344CB8AC3E}">
        <p14:creationId xmlns:p14="http://schemas.microsoft.com/office/powerpoint/2010/main" val="427937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7EE075-8F74-26E6-4B26-8BED413265C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03A5F-BD76-5AE5-DCE0-81A93EC76F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E7431B-3406-468C-4AB1-A27BD346DE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EE075-8F74-26E6-4B26-8BED413265C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03A5F-BD76-5AE5-DCE0-81A93EC76F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5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Layout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109728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0B864-C130-47EC-B55B-F6489861FB6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FBC4D-D167-848D-9E5E-133680BEF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7465A6-DC9E-B9F2-7FB0-FB235668D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658680"/>
            <a:ext cx="11433048" cy="4499234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2pPr>
            <a:lvl3pPr marL="457200" indent="0">
              <a:buNone/>
              <a:defRPr sz="14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81322B7-BDFD-ED33-778E-A2F3E5424F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10491788" cy="1085850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89226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40">
          <p15:clr>
            <a:srgbClr val="FBAE40"/>
          </p15:clr>
        </p15:guide>
        <p15:guide id="5" orient="horz" pos="2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Layout - A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109728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0B864-C130-47EC-B55B-F6489861FB6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BFBC4D-D167-848D-9E5E-133680BEF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77465A6-DC9E-B9F2-7FB0-FB235668D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1658680"/>
            <a:ext cx="11433048" cy="4499234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tx2"/>
                </a:solidFill>
              </a:defRPr>
            </a:lvl2pPr>
            <a:lvl3pPr marL="457200" indent="0">
              <a:buNone/>
              <a:defRPr sz="14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20F2E3-3F7B-B16D-A53C-AF5FF15699B0}"/>
              </a:ext>
            </a:extLst>
          </p:cNvPr>
          <p:cNvSpPr/>
          <p:nvPr userDrawn="1"/>
        </p:nvSpPr>
        <p:spPr>
          <a:xfrm>
            <a:off x="6553200" y="4460040"/>
            <a:ext cx="5638800" cy="162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D6157-9A71-BBA8-0D39-A22A68852115}"/>
              </a:ext>
            </a:extLst>
          </p:cNvPr>
          <p:cNvGrpSpPr/>
          <p:nvPr userDrawn="1"/>
        </p:nvGrpSpPr>
        <p:grpSpPr>
          <a:xfrm>
            <a:off x="6172200" y="4307640"/>
            <a:ext cx="888435" cy="888435"/>
            <a:chOff x="6394359" y="3124200"/>
            <a:chExt cx="888435" cy="88843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FCE1B8-AA24-1D3C-52C9-D95510ED1E02}"/>
                </a:ext>
              </a:extLst>
            </p:cNvPr>
            <p:cNvSpPr/>
            <p:nvPr/>
          </p:nvSpPr>
          <p:spPr>
            <a:xfrm>
              <a:off x="6394359" y="3124200"/>
              <a:ext cx="888435" cy="88843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C2001A-E6A8-8E22-2649-A0B1AE62B73C}"/>
                </a:ext>
              </a:extLst>
            </p:cNvPr>
            <p:cNvGrpSpPr/>
            <p:nvPr/>
          </p:nvGrpSpPr>
          <p:grpSpPr>
            <a:xfrm>
              <a:off x="6541610" y="3268330"/>
              <a:ext cx="614250" cy="577236"/>
              <a:chOff x="4614863" y="1916113"/>
              <a:chExt cx="1106488" cy="1039813"/>
            </a:xfrm>
            <a:solidFill>
              <a:schemeClr val="bg1">
                <a:lumMod val="75000"/>
              </a:schemeClr>
            </a:solidFill>
          </p:grpSpPr>
          <p:sp>
            <p:nvSpPr>
              <p:cNvPr id="16" name="Freeform 20">
                <a:extLst>
                  <a:ext uri="{FF2B5EF4-FFF2-40B4-BE49-F238E27FC236}">
                    <a16:creationId xmlns:a16="http://schemas.microsoft.com/office/drawing/2014/main" id="{7DCD4E91-10A8-A1C9-3C15-A8E79BC934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6988" y="2047875"/>
                <a:ext cx="614363" cy="428625"/>
              </a:xfrm>
              <a:custGeom>
                <a:avLst/>
                <a:gdLst>
                  <a:gd name="T0" fmla="*/ 522 w 547"/>
                  <a:gd name="T1" fmla="*/ 98 h 382"/>
                  <a:gd name="T2" fmla="*/ 494 w 547"/>
                  <a:gd name="T3" fmla="*/ 49 h 382"/>
                  <a:gd name="T4" fmla="*/ 473 w 547"/>
                  <a:gd name="T5" fmla="*/ 9 h 382"/>
                  <a:gd name="T6" fmla="*/ 427 w 547"/>
                  <a:gd name="T7" fmla="*/ 8 h 382"/>
                  <a:gd name="T8" fmla="*/ 287 w 547"/>
                  <a:gd name="T9" fmla="*/ 89 h 382"/>
                  <a:gd name="T10" fmla="*/ 264 w 547"/>
                  <a:gd name="T11" fmla="*/ 125 h 382"/>
                  <a:gd name="T12" fmla="*/ 264 w 547"/>
                  <a:gd name="T13" fmla="*/ 126 h 382"/>
                  <a:gd name="T14" fmla="*/ 50 w 547"/>
                  <a:gd name="T15" fmla="*/ 312 h 382"/>
                  <a:gd name="T16" fmla="*/ 0 w 547"/>
                  <a:gd name="T17" fmla="*/ 346 h 382"/>
                  <a:gd name="T18" fmla="*/ 72 w 547"/>
                  <a:gd name="T19" fmla="*/ 352 h 382"/>
                  <a:gd name="T20" fmla="*/ 343 w 547"/>
                  <a:gd name="T21" fmla="*/ 258 h 382"/>
                  <a:gd name="T22" fmla="*/ 343 w 547"/>
                  <a:gd name="T23" fmla="*/ 258 h 382"/>
                  <a:gd name="T24" fmla="*/ 344 w 547"/>
                  <a:gd name="T25" fmla="*/ 259 h 382"/>
                  <a:gd name="T26" fmla="*/ 384 w 547"/>
                  <a:gd name="T27" fmla="*/ 257 h 382"/>
                  <a:gd name="T28" fmla="*/ 525 w 547"/>
                  <a:gd name="T29" fmla="*/ 177 h 382"/>
                  <a:gd name="T30" fmla="*/ 525 w 547"/>
                  <a:gd name="T31" fmla="*/ 177 h 382"/>
                  <a:gd name="T32" fmla="*/ 522 w 547"/>
                  <a:gd name="T33" fmla="*/ 98 h 382"/>
                  <a:gd name="T34" fmla="*/ 306 w 547"/>
                  <a:gd name="T35" fmla="*/ 189 h 382"/>
                  <a:gd name="T36" fmla="*/ 449 w 547"/>
                  <a:gd name="T37" fmla="*/ 48 h 382"/>
                  <a:gd name="T38" fmla="*/ 446 w 547"/>
                  <a:gd name="T39" fmla="*/ 96 h 382"/>
                  <a:gd name="T40" fmla="*/ 446 w 547"/>
                  <a:gd name="T41" fmla="*/ 96 h 382"/>
                  <a:gd name="T42" fmla="*/ 446 w 547"/>
                  <a:gd name="T43" fmla="*/ 99 h 382"/>
                  <a:gd name="T44" fmla="*/ 447 w 547"/>
                  <a:gd name="T45" fmla="*/ 101 h 382"/>
                  <a:gd name="T46" fmla="*/ 447 w 547"/>
                  <a:gd name="T47" fmla="*/ 103 h 382"/>
                  <a:gd name="T48" fmla="*/ 448 w 547"/>
                  <a:gd name="T49" fmla="*/ 106 h 382"/>
                  <a:gd name="T50" fmla="*/ 449 w 547"/>
                  <a:gd name="T51" fmla="*/ 107 h 382"/>
                  <a:gd name="T52" fmla="*/ 450 w 547"/>
                  <a:gd name="T53" fmla="*/ 109 h 382"/>
                  <a:gd name="T54" fmla="*/ 451 w 547"/>
                  <a:gd name="T55" fmla="*/ 111 h 382"/>
                  <a:gd name="T56" fmla="*/ 452 w 547"/>
                  <a:gd name="T57" fmla="*/ 112 h 382"/>
                  <a:gd name="T58" fmla="*/ 454 w 547"/>
                  <a:gd name="T59" fmla="*/ 114 h 382"/>
                  <a:gd name="T60" fmla="*/ 456 w 547"/>
                  <a:gd name="T61" fmla="*/ 116 h 382"/>
                  <a:gd name="T62" fmla="*/ 458 w 547"/>
                  <a:gd name="T63" fmla="*/ 117 h 382"/>
                  <a:gd name="T64" fmla="*/ 459 w 547"/>
                  <a:gd name="T65" fmla="*/ 117 h 382"/>
                  <a:gd name="T66" fmla="*/ 501 w 547"/>
                  <a:gd name="T67" fmla="*/ 138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7" h="382">
                    <a:moveTo>
                      <a:pt x="522" y="98"/>
                    </a:moveTo>
                    <a:cubicBezTo>
                      <a:pt x="522" y="98"/>
                      <a:pt x="522" y="98"/>
                      <a:pt x="522" y="98"/>
                    </a:cubicBezTo>
                    <a:cubicBezTo>
                      <a:pt x="492" y="83"/>
                      <a:pt x="492" y="83"/>
                      <a:pt x="492" y="83"/>
                    </a:cubicBezTo>
                    <a:cubicBezTo>
                      <a:pt x="494" y="49"/>
                      <a:pt x="494" y="49"/>
                      <a:pt x="494" y="49"/>
                    </a:cubicBezTo>
                    <a:cubicBezTo>
                      <a:pt x="494" y="49"/>
                      <a:pt x="494" y="49"/>
                      <a:pt x="494" y="49"/>
                    </a:cubicBezTo>
                    <a:cubicBezTo>
                      <a:pt x="495" y="33"/>
                      <a:pt x="487" y="18"/>
                      <a:pt x="473" y="9"/>
                    </a:cubicBezTo>
                    <a:cubicBezTo>
                      <a:pt x="459" y="0"/>
                      <a:pt x="442" y="0"/>
                      <a:pt x="428" y="8"/>
                    </a:cubicBezTo>
                    <a:cubicBezTo>
                      <a:pt x="428" y="8"/>
                      <a:pt x="428" y="8"/>
                      <a:pt x="427" y="8"/>
                    </a:cubicBezTo>
                    <a:cubicBezTo>
                      <a:pt x="427" y="8"/>
                      <a:pt x="427" y="8"/>
                      <a:pt x="427" y="8"/>
                    </a:cubicBezTo>
                    <a:cubicBezTo>
                      <a:pt x="287" y="89"/>
                      <a:pt x="287" y="89"/>
                      <a:pt x="287" y="89"/>
                    </a:cubicBezTo>
                    <a:cubicBezTo>
                      <a:pt x="287" y="90"/>
                      <a:pt x="287" y="90"/>
                      <a:pt x="287" y="90"/>
                    </a:cubicBezTo>
                    <a:cubicBezTo>
                      <a:pt x="274" y="97"/>
                      <a:pt x="265" y="110"/>
                      <a:pt x="264" y="125"/>
                    </a:cubicBezTo>
                    <a:cubicBezTo>
                      <a:pt x="264" y="125"/>
                      <a:pt x="264" y="125"/>
                      <a:pt x="264" y="125"/>
                    </a:cubicBezTo>
                    <a:cubicBezTo>
                      <a:pt x="264" y="126"/>
                      <a:pt x="264" y="126"/>
                      <a:pt x="264" y="126"/>
                    </a:cubicBezTo>
                    <a:cubicBezTo>
                      <a:pt x="261" y="191"/>
                      <a:pt x="261" y="191"/>
                      <a:pt x="261" y="19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46" y="311"/>
                      <a:pt x="41" y="310"/>
                      <a:pt x="36" y="310"/>
                    </a:cubicBezTo>
                    <a:cubicBezTo>
                      <a:pt x="16" y="310"/>
                      <a:pt x="0" y="326"/>
                      <a:pt x="0" y="346"/>
                    </a:cubicBezTo>
                    <a:cubicBezTo>
                      <a:pt x="0" y="366"/>
                      <a:pt x="16" y="382"/>
                      <a:pt x="36" y="382"/>
                    </a:cubicBezTo>
                    <a:cubicBezTo>
                      <a:pt x="54" y="382"/>
                      <a:pt x="69" y="369"/>
                      <a:pt x="72" y="352"/>
                    </a:cubicBezTo>
                    <a:cubicBezTo>
                      <a:pt x="285" y="229"/>
                      <a:pt x="285" y="229"/>
                      <a:pt x="285" y="229"/>
                    </a:cubicBezTo>
                    <a:cubicBezTo>
                      <a:pt x="343" y="258"/>
                      <a:pt x="343" y="258"/>
                      <a:pt x="343" y="258"/>
                    </a:cubicBezTo>
                    <a:cubicBezTo>
                      <a:pt x="343" y="258"/>
                      <a:pt x="343" y="258"/>
                      <a:pt x="343" y="258"/>
                    </a:cubicBezTo>
                    <a:cubicBezTo>
                      <a:pt x="343" y="258"/>
                      <a:pt x="343" y="258"/>
                      <a:pt x="343" y="258"/>
                    </a:cubicBezTo>
                    <a:cubicBezTo>
                      <a:pt x="343" y="259"/>
                      <a:pt x="343" y="259"/>
                      <a:pt x="343" y="259"/>
                    </a:cubicBezTo>
                    <a:cubicBezTo>
                      <a:pt x="344" y="259"/>
                      <a:pt x="344" y="259"/>
                      <a:pt x="344" y="259"/>
                    </a:cubicBezTo>
                    <a:cubicBezTo>
                      <a:pt x="350" y="262"/>
                      <a:pt x="356" y="263"/>
                      <a:pt x="363" y="263"/>
                    </a:cubicBezTo>
                    <a:cubicBezTo>
                      <a:pt x="370" y="263"/>
                      <a:pt x="378" y="261"/>
                      <a:pt x="384" y="257"/>
                    </a:cubicBezTo>
                    <a:cubicBezTo>
                      <a:pt x="385" y="257"/>
                      <a:pt x="385" y="257"/>
                      <a:pt x="385" y="257"/>
                    </a:cubicBezTo>
                    <a:cubicBezTo>
                      <a:pt x="525" y="177"/>
                      <a:pt x="525" y="177"/>
                      <a:pt x="525" y="177"/>
                    </a:cubicBezTo>
                    <a:cubicBezTo>
                      <a:pt x="525" y="177"/>
                      <a:pt x="525" y="177"/>
                      <a:pt x="525" y="177"/>
                    </a:cubicBezTo>
                    <a:cubicBezTo>
                      <a:pt x="525" y="177"/>
                      <a:pt x="525" y="177"/>
                      <a:pt x="525" y="177"/>
                    </a:cubicBezTo>
                    <a:cubicBezTo>
                      <a:pt x="539" y="169"/>
                      <a:pt x="547" y="153"/>
                      <a:pt x="546" y="137"/>
                    </a:cubicBezTo>
                    <a:cubicBezTo>
                      <a:pt x="546" y="120"/>
                      <a:pt x="537" y="106"/>
                      <a:pt x="522" y="98"/>
                    </a:cubicBezTo>
                    <a:close/>
                    <a:moveTo>
                      <a:pt x="363" y="218"/>
                    </a:moveTo>
                    <a:cubicBezTo>
                      <a:pt x="306" y="189"/>
                      <a:pt x="306" y="189"/>
                      <a:pt x="306" y="189"/>
                    </a:cubicBezTo>
                    <a:cubicBezTo>
                      <a:pt x="310" y="129"/>
                      <a:pt x="310" y="129"/>
                      <a:pt x="310" y="129"/>
                    </a:cubicBezTo>
                    <a:cubicBezTo>
                      <a:pt x="449" y="48"/>
                      <a:pt x="449" y="48"/>
                      <a:pt x="449" y="48"/>
                    </a:cubicBezTo>
                    <a:cubicBezTo>
                      <a:pt x="446" y="95"/>
                      <a:pt x="446" y="95"/>
                      <a:pt x="446" y="95"/>
                    </a:cubicBezTo>
                    <a:cubicBezTo>
                      <a:pt x="446" y="95"/>
                      <a:pt x="446" y="96"/>
                      <a:pt x="446" y="96"/>
                    </a:cubicBezTo>
                    <a:cubicBezTo>
                      <a:pt x="446" y="96"/>
                      <a:pt x="446" y="96"/>
                      <a:pt x="446" y="96"/>
                    </a:cubicBezTo>
                    <a:cubicBezTo>
                      <a:pt x="446" y="96"/>
                      <a:pt x="446" y="96"/>
                      <a:pt x="446" y="96"/>
                    </a:cubicBezTo>
                    <a:cubicBezTo>
                      <a:pt x="446" y="97"/>
                      <a:pt x="446" y="97"/>
                      <a:pt x="446" y="98"/>
                    </a:cubicBezTo>
                    <a:cubicBezTo>
                      <a:pt x="446" y="98"/>
                      <a:pt x="446" y="98"/>
                      <a:pt x="446" y="99"/>
                    </a:cubicBezTo>
                    <a:cubicBezTo>
                      <a:pt x="446" y="99"/>
                      <a:pt x="446" y="100"/>
                      <a:pt x="446" y="100"/>
                    </a:cubicBezTo>
                    <a:cubicBezTo>
                      <a:pt x="446" y="100"/>
                      <a:pt x="446" y="101"/>
                      <a:pt x="447" y="101"/>
                    </a:cubicBezTo>
                    <a:cubicBezTo>
                      <a:pt x="447" y="102"/>
                      <a:pt x="447" y="102"/>
                      <a:pt x="447" y="102"/>
                    </a:cubicBezTo>
                    <a:cubicBezTo>
                      <a:pt x="447" y="103"/>
                      <a:pt x="447" y="103"/>
                      <a:pt x="447" y="103"/>
                    </a:cubicBezTo>
                    <a:cubicBezTo>
                      <a:pt x="447" y="104"/>
                      <a:pt x="447" y="104"/>
                      <a:pt x="447" y="104"/>
                    </a:cubicBezTo>
                    <a:cubicBezTo>
                      <a:pt x="447" y="105"/>
                      <a:pt x="448" y="105"/>
                      <a:pt x="448" y="106"/>
                    </a:cubicBezTo>
                    <a:cubicBezTo>
                      <a:pt x="448" y="106"/>
                      <a:pt x="448" y="106"/>
                      <a:pt x="448" y="106"/>
                    </a:cubicBezTo>
                    <a:cubicBezTo>
                      <a:pt x="448" y="107"/>
                      <a:pt x="448" y="107"/>
                      <a:pt x="449" y="107"/>
                    </a:cubicBezTo>
                    <a:cubicBezTo>
                      <a:pt x="449" y="108"/>
                      <a:pt x="449" y="108"/>
                      <a:pt x="449" y="108"/>
                    </a:cubicBezTo>
                    <a:cubicBezTo>
                      <a:pt x="449" y="109"/>
                      <a:pt x="450" y="109"/>
                      <a:pt x="450" y="109"/>
                    </a:cubicBezTo>
                    <a:cubicBezTo>
                      <a:pt x="450" y="109"/>
                      <a:pt x="450" y="110"/>
                      <a:pt x="450" y="110"/>
                    </a:cubicBezTo>
                    <a:cubicBezTo>
                      <a:pt x="451" y="110"/>
                      <a:pt x="451" y="111"/>
                      <a:pt x="451" y="111"/>
                    </a:cubicBezTo>
                    <a:cubicBezTo>
                      <a:pt x="451" y="111"/>
                      <a:pt x="451" y="112"/>
                      <a:pt x="452" y="112"/>
                    </a:cubicBezTo>
                    <a:cubicBezTo>
                      <a:pt x="452" y="112"/>
                      <a:pt x="452" y="112"/>
                      <a:pt x="452" y="112"/>
                    </a:cubicBezTo>
                    <a:cubicBezTo>
                      <a:pt x="453" y="113"/>
                      <a:pt x="453" y="113"/>
                      <a:pt x="453" y="113"/>
                    </a:cubicBezTo>
                    <a:cubicBezTo>
                      <a:pt x="453" y="114"/>
                      <a:pt x="454" y="114"/>
                      <a:pt x="454" y="114"/>
                    </a:cubicBezTo>
                    <a:cubicBezTo>
                      <a:pt x="454" y="114"/>
                      <a:pt x="455" y="115"/>
                      <a:pt x="455" y="115"/>
                    </a:cubicBezTo>
                    <a:cubicBezTo>
                      <a:pt x="455" y="115"/>
                      <a:pt x="456" y="115"/>
                      <a:pt x="456" y="116"/>
                    </a:cubicBezTo>
                    <a:cubicBezTo>
                      <a:pt x="456" y="116"/>
                      <a:pt x="456" y="116"/>
                      <a:pt x="457" y="116"/>
                    </a:cubicBezTo>
                    <a:cubicBezTo>
                      <a:pt x="457" y="116"/>
                      <a:pt x="458" y="117"/>
                      <a:pt x="458" y="117"/>
                    </a:cubicBezTo>
                    <a:cubicBezTo>
                      <a:pt x="458" y="117"/>
                      <a:pt x="459" y="117"/>
                      <a:pt x="459" y="117"/>
                    </a:cubicBezTo>
                    <a:cubicBezTo>
                      <a:pt x="459" y="117"/>
                      <a:pt x="459" y="117"/>
                      <a:pt x="459" y="117"/>
                    </a:cubicBezTo>
                    <a:cubicBezTo>
                      <a:pt x="459" y="117"/>
                      <a:pt x="459" y="117"/>
                      <a:pt x="459" y="117"/>
                    </a:cubicBezTo>
                    <a:cubicBezTo>
                      <a:pt x="501" y="138"/>
                      <a:pt x="501" y="138"/>
                      <a:pt x="501" y="138"/>
                    </a:cubicBezTo>
                    <a:lnTo>
                      <a:pt x="363" y="2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C925370D-C1EF-CB3F-2F96-994776411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4863" y="1916113"/>
                <a:ext cx="1066800" cy="1039813"/>
              </a:xfrm>
              <a:custGeom>
                <a:avLst/>
                <a:gdLst>
                  <a:gd name="T0" fmla="*/ 899 w 949"/>
                  <a:gd name="T1" fmla="*/ 352 h 926"/>
                  <a:gd name="T2" fmla="*/ 882 w 949"/>
                  <a:gd name="T3" fmla="*/ 379 h 926"/>
                  <a:gd name="T4" fmla="*/ 623 w 949"/>
                  <a:gd name="T5" fmla="*/ 853 h 926"/>
                  <a:gd name="T6" fmla="*/ 114 w 949"/>
                  <a:gd name="T7" fmla="*/ 673 h 926"/>
                  <a:gd name="T8" fmla="*/ 210 w 949"/>
                  <a:gd name="T9" fmla="*/ 142 h 926"/>
                  <a:gd name="T10" fmla="*/ 750 w 949"/>
                  <a:gd name="T11" fmla="*/ 152 h 926"/>
                  <a:gd name="T12" fmla="*/ 782 w 949"/>
                  <a:gd name="T13" fmla="*/ 150 h 926"/>
                  <a:gd name="T14" fmla="*/ 780 w 949"/>
                  <a:gd name="T15" fmla="*/ 118 h 926"/>
                  <a:gd name="T16" fmla="*/ 483 w 949"/>
                  <a:gd name="T17" fmla="*/ 2 h 926"/>
                  <a:gd name="T18" fmla="*/ 181 w 949"/>
                  <a:gd name="T19" fmla="*/ 107 h 926"/>
                  <a:gd name="T20" fmla="*/ 20 w 949"/>
                  <a:gd name="T21" fmla="*/ 382 h 926"/>
                  <a:gd name="T22" fmla="*/ 75 w 949"/>
                  <a:gd name="T23" fmla="*/ 696 h 926"/>
                  <a:gd name="T24" fmla="*/ 321 w 949"/>
                  <a:gd name="T25" fmla="*/ 899 h 926"/>
                  <a:gd name="T26" fmla="*/ 474 w 949"/>
                  <a:gd name="T27" fmla="*/ 926 h 926"/>
                  <a:gd name="T28" fmla="*/ 639 w 949"/>
                  <a:gd name="T29" fmla="*/ 895 h 926"/>
                  <a:gd name="T30" fmla="*/ 879 w 949"/>
                  <a:gd name="T31" fmla="*/ 685 h 926"/>
                  <a:gd name="T32" fmla="*/ 926 w 949"/>
                  <a:gd name="T33" fmla="*/ 370 h 926"/>
                  <a:gd name="T34" fmla="*/ 899 w 949"/>
                  <a:gd name="T35" fmla="*/ 352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49" h="926">
                    <a:moveTo>
                      <a:pt x="899" y="352"/>
                    </a:moveTo>
                    <a:cubicBezTo>
                      <a:pt x="887" y="355"/>
                      <a:pt x="879" y="367"/>
                      <a:pt x="882" y="379"/>
                    </a:cubicBezTo>
                    <a:cubicBezTo>
                      <a:pt x="924" y="580"/>
                      <a:pt x="815" y="779"/>
                      <a:pt x="623" y="853"/>
                    </a:cubicBezTo>
                    <a:cubicBezTo>
                      <a:pt x="431" y="926"/>
                      <a:pt x="217" y="851"/>
                      <a:pt x="114" y="673"/>
                    </a:cubicBezTo>
                    <a:cubicBezTo>
                      <a:pt x="11" y="496"/>
                      <a:pt x="51" y="272"/>
                      <a:pt x="210" y="142"/>
                    </a:cubicBezTo>
                    <a:cubicBezTo>
                      <a:pt x="369" y="12"/>
                      <a:pt x="596" y="16"/>
                      <a:pt x="750" y="152"/>
                    </a:cubicBezTo>
                    <a:cubicBezTo>
                      <a:pt x="759" y="160"/>
                      <a:pt x="773" y="159"/>
                      <a:pt x="782" y="150"/>
                    </a:cubicBezTo>
                    <a:cubicBezTo>
                      <a:pt x="790" y="141"/>
                      <a:pt x="789" y="126"/>
                      <a:pt x="780" y="118"/>
                    </a:cubicBezTo>
                    <a:cubicBezTo>
                      <a:pt x="698" y="45"/>
                      <a:pt x="592" y="4"/>
                      <a:pt x="483" y="2"/>
                    </a:cubicBezTo>
                    <a:cubicBezTo>
                      <a:pt x="373" y="0"/>
                      <a:pt x="266" y="38"/>
                      <a:pt x="181" y="107"/>
                    </a:cubicBezTo>
                    <a:cubicBezTo>
                      <a:pt x="97" y="177"/>
                      <a:pt x="39" y="274"/>
                      <a:pt x="20" y="382"/>
                    </a:cubicBezTo>
                    <a:cubicBezTo>
                      <a:pt x="0" y="490"/>
                      <a:pt x="20" y="601"/>
                      <a:pt x="75" y="696"/>
                    </a:cubicBezTo>
                    <a:cubicBezTo>
                      <a:pt x="130" y="791"/>
                      <a:pt x="217" y="863"/>
                      <a:pt x="321" y="899"/>
                    </a:cubicBezTo>
                    <a:cubicBezTo>
                      <a:pt x="370" y="917"/>
                      <a:pt x="422" y="926"/>
                      <a:pt x="474" y="926"/>
                    </a:cubicBezTo>
                    <a:cubicBezTo>
                      <a:pt x="530" y="926"/>
                      <a:pt x="586" y="915"/>
                      <a:pt x="639" y="895"/>
                    </a:cubicBezTo>
                    <a:cubicBezTo>
                      <a:pt x="742" y="856"/>
                      <a:pt x="827" y="781"/>
                      <a:pt x="879" y="685"/>
                    </a:cubicBezTo>
                    <a:cubicBezTo>
                      <a:pt x="932" y="589"/>
                      <a:pt x="949" y="477"/>
                      <a:pt x="926" y="370"/>
                    </a:cubicBezTo>
                    <a:cubicBezTo>
                      <a:pt x="924" y="358"/>
                      <a:pt x="912" y="350"/>
                      <a:pt x="899" y="3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22">
                <a:extLst>
                  <a:ext uri="{FF2B5EF4-FFF2-40B4-BE49-F238E27FC236}">
                    <a16:creationId xmlns:a16="http://schemas.microsoft.com/office/drawing/2014/main" id="{645C66A3-74EB-D486-DF7E-DA9612C8F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7588" y="2120900"/>
                <a:ext cx="639763" cy="627063"/>
              </a:xfrm>
              <a:custGeom>
                <a:avLst/>
                <a:gdLst>
                  <a:gd name="T0" fmla="*/ 141 w 569"/>
                  <a:gd name="T1" fmla="*/ 98 h 557"/>
                  <a:gd name="T2" fmla="*/ 442 w 569"/>
                  <a:gd name="T3" fmla="*/ 110 h 557"/>
                  <a:gd name="T4" fmla="*/ 474 w 569"/>
                  <a:gd name="T5" fmla="*/ 109 h 557"/>
                  <a:gd name="T6" fmla="*/ 473 w 569"/>
                  <a:gd name="T7" fmla="*/ 77 h 557"/>
                  <a:gd name="T8" fmla="*/ 296 w 569"/>
                  <a:gd name="T9" fmla="*/ 3 h 557"/>
                  <a:gd name="T10" fmla="*/ 113 w 569"/>
                  <a:gd name="T11" fmla="*/ 62 h 557"/>
                  <a:gd name="T12" fmla="*/ 13 w 569"/>
                  <a:gd name="T13" fmla="*/ 225 h 557"/>
                  <a:gd name="T14" fmla="*/ 43 w 569"/>
                  <a:gd name="T15" fmla="*/ 415 h 557"/>
                  <a:gd name="T16" fmla="*/ 188 w 569"/>
                  <a:gd name="T17" fmla="*/ 540 h 557"/>
                  <a:gd name="T18" fmla="*/ 284 w 569"/>
                  <a:gd name="T19" fmla="*/ 557 h 557"/>
                  <a:gd name="T20" fmla="*/ 380 w 569"/>
                  <a:gd name="T21" fmla="*/ 540 h 557"/>
                  <a:gd name="T22" fmla="*/ 526 w 569"/>
                  <a:gd name="T23" fmla="*/ 415 h 557"/>
                  <a:gd name="T24" fmla="*/ 556 w 569"/>
                  <a:gd name="T25" fmla="*/ 226 h 557"/>
                  <a:gd name="T26" fmla="*/ 530 w 569"/>
                  <a:gd name="T27" fmla="*/ 208 h 557"/>
                  <a:gd name="T28" fmla="*/ 512 w 569"/>
                  <a:gd name="T29" fmla="*/ 235 h 557"/>
                  <a:gd name="T30" fmla="*/ 365 w 569"/>
                  <a:gd name="T31" fmla="*/ 497 h 557"/>
                  <a:gd name="T32" fmla="*/ 82 w 569"/>
                  <a:gd name="T33" fmla="*/ 393 h 557"/>
                  <a:gd name="T34" fmla="*/ 141 w 569"/>
                  <a:gd name="T35" fmla="*/ 98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69" h="557">
                    <a:moveTo>
                      <a:pt x="141" y="98"/>
                    </a:moveTo>
                    <a:cubicBezTo>
                      <a:pt x="231" y="27"/>
                      <a:pt x="358" y="32"/>
                      <a:pt x="442" y="110"/>
                    </a:cubicBezTo>
                    <a:cubicBezTo>
                      <a:pt x="451" y="119"/>
                      <a:pt x="466" y="118"/>
                      <a:pt x="474" y="109"/>
                    </a:cubicBezTo>
                    <a:cubicBezTo>
                      <a:pt x="483" y="100"/>
                      <a:pt x="482" y="85"/>
                      <a:pt x="473" y="77"/>
                    </a:cubicBezTo>
                    <a:cubicBezTo>
                      <a:pt x="425" y="32"/>
                      <a:pt x="362" y="6"/>
                      <a:pt x="296" y="3"/>
                    </a:cubicBezTo>
                    <a:cubicBezTo>
                      <a:pt x="230" y="0"/>
                      <a:pt x="165" y="21"/>
                      <a:pt x="113" y="62"/>
                    </a:cubicBezTo>
                    <a:cubicBezTo>
                      <a:pt x="61" y="103"/>
                      <a:pt x="26" y="161"/>
                      <a:pt x="13" y="225"/>
                    </a:cubicBezTo>
                    <a:cubicBezTo>
                      <a:pt x="0" y="290"/>
                      <a:pt x="10" y="357"/>
                      <a:pt x="43" y="415"/>
                    </a:cubicBezTo>
                    <a:cubicBezTo>
                      <a:pt x="75" y="473"/>
                      <a:pt x="126" y="517"/>
                      <a:pt x="188" y="540"/>
                    </a:cubicBezTo>
                    <a:cubicBezTo>
                      <a:pt x="219" y="551"/>
                      <a:pt x="252" y="557"/>
                      <a:pt x="284" y="557"/>
                    </a:cubicBezTo>
                    <a:cubicBezTo>
                      <a:pt x="317" y="557"/>
                      <a:pt x="349" y="551"/>
                      <a:pt x="380" y="540"/>
                    </a:cubicBezTo>
                    <a:cubicBezTo>
                      <a:pt x="442" y="517"/>
                      <a:pt x="494" y="473"/>
                      <a:pt x="526" y="415"/>
                    </a:cubicBezTo>
                    <a:cubicBezTo>
                      <a:pt x="558" y="358"/>
                      <a:pt x="569" y="290"/>
                      <a:pt x="556" y="226"/>
                    </a:cubicBezTo>
                    <a:cubicBezTo>
                      <a:pt x="554" y="213"/>
                      <a:pt x="542" y="205"/>
                      <a:pt x="530" y="208"/>
                    </a:cubicBezTo>
                    <a:cubicBezTo>
                      <a:pt x="517" y="210"/>
                      <a:pt x="509" y="222"/>
                      <a:pt x="512" y="235"/>
                    </a:cubicBezTo>
                    <a:cubicBezTo>
                      <a:pt x="534" y="347"/>
                      <a:pt x="472" y="458"/>
                      <a:pt x="365" y="497"/>
                    </a:cubicBezTo>
                    <a:cubicBezTo>
                      <a:pt x="257" y="537"/>
                      <a:pt x="138" y="493"/>
                      <a:pt x="82" y="393"/>
                    </a:cubicBezTo>
                    <a:cubicBezTo>
                      <a:pt x="26" y="293"/>
                      <a:pt x="51" y="169"/>
                      <a:pt x="141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4131252-B5B1-5B26-78B6-601476FED0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12325" y="4451770"/>
            <a:ext cx="4480461" cy="163407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This is a callout box element that will help give more emphasis to a call out by creating extra separation from the rest of the copy on the page.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8E90E51-683C-A69A-ED4E-7908924DEA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10491788" cy="1085850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68747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440">
          <p15:clr>
            <a:srgbClr val="FBAE40"/>
          </p15:clr>
        </p15:guide>
        <p15:guide id="5" orient="horz" pos="2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Layout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001" y="2185988"/>
            <a:ext cx="5519738" cy="319086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C3AB65-39B7-3EC5-47C3-38BA41A825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291263" y="2185988"/>
            <a:ext cx="5519738" cy="319086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ED94E84-3F8B-DC3D-37F2-4898B975AD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1" y="2643188"/>
            <a:ext cx="5519738" cy="351472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B3D481B-09B5-B03B-3446-6D43B51C78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91263" y="2643188"/>
            <a:ext cx="5519738" cy="351472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03F777D-B748-1426-EF85-235A44CC0E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109728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EFB13-8255-2ACC-0DA0-62E5229C5A5F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A3DF2F-B318-C724-2CFC-F91B08049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F0250E9-5D5C-5E38-C8C0-F8E43B1E4B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10491788" cy="1085850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879869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Layout -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99080A8-4855-F63C-0A2B-1950A898D66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153400" y="3693922"/>
            <a:ext cx="3657600" cy="248443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1206D7B-FC51-D6C6-7263-A4BCF112104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244789" y="3693922"/>
            <a:ext cx="3657600" cy="248443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2AB2D81-7D94-CCFA-CA68-7D6009DEF63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89965" y="3693922"/>
            <a:ext cx="3657600" cy="248443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BFE82AE-10AA-BC48-8705-CC4D1BBFBD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81000" y="2128838"/>
            <a:ext cx="11430000" cy="1394668"/>
          </a:xfrm>
        </p:spPr>
        <p:txBody>
          <a:bodyPr anchor="t">
            <a:noAutofit/>
          </a:bodyPr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E418F6B-7E85-FCF6-C173-02E54F3915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109728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2D799-4D7C-8D9E-DBCD-1D67905C0D3F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C04BB7-BF17-51BB-16D9-77D8340B47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17485FC-1490-6284-65C6-9E096FF70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10491788" cy="1085850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518891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Layout -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67E9ECD-939F-1942-270F-B703458C8E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1" y="0"/>
            <a:ext cx="12179300" cy="689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8085668" y="6495535"/>
            <a:ext cx="3676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69A6D-0C88-E431-768E-10F4671AEC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05FB8D-5066-5737-6965-4708A03AC017}"/>
              </a:ext>
            </a:extLst>
          </p:cNvPr>
          <p:cNvSpPr/>
          <p:nvPr userDrawn="1"/>
        </p:nvSpPr>
        <p:spPr>
          <a:xfrm>
            <a:off x="12701" y="808074"/>
            <a:ext cx="12179301" cy="6086975"/>
          </a:xfrm>
          <a:prstGeom prst="rect">
            <a:avLst/>
          </a:prstGeom>
          <a:gradFill>
            <a:gsLst>
              <a:gs pos="3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0" y="915845"/>
            <a:ext cx="11451758" cy="5408755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EE3A72-4656-CDCC-BE89-CCFD51598779}"/>
              </a:ext>
            </a:extLst>
          </p:cNvPr>
          <p:cNvGrpSpPr/>
          <p:nvPr userDrawn="1"/>
        </p:nvGrpSpPr>
        <p:grpSpPr>
          <a:xfrm>
            <a:off x="5161041" y="1892396"/>
            <a:ext cx="1717515" cy="968981"/>
            <a:chOff x="4988667" y="1892396"/>
            <a:chExt cx="1717515" cy="968981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7DB9622-C83C-F910-84C5-7E3CBE8A78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667" y="1892396"/>
              <a:ext cx="968981" cy="968981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0E8D404-EC3B-7FD9-1E19-ED32C69898EB}"/>
                </a:ext>
              </a:extLst>
            </p:cNvPr>
            <p:cNvSpPr>
              <a:spLocks/>
            </p:cNvSpPr>
            <p:nvPr userDrawn="1"/>
          </p:nvSpPr>
          <p:spPr bwMode="auto">
            <a:xfrm rot="4500000">
              <a:off x="6033265" y="2112843"/>
              <a:ext cx="672917" cy="672917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59CB5E-DE34-3155-039B-2BCE09AA8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a quote or a statement that goes here for emphasis. Try and keep it two or three lines at 28 pt. text, this is NOT a section divider.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24B1CC-085E-836A-5024-36AB2C76A18C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61310F-0E79-3620-E137-2768B4733983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5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Statemen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0" y="915845"/>
            <a:ext cx="11451758" cy="5408755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59CB5E-DE34-3155-039B-2BCE09AA8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a quote or a statement that goes here for emphasis. Try and keep it two or three lines at 28 pt. text, this is NOT a section divider.</a:t>
            </a:r>
          </a:p>
        </p:txBody>
      </p:sp>
    </p:spTree>
    <p:extLst>
      <p:ext uri="{BB962C8B-B14F-4D97-AF65-F5344CB8AC3E}">
        <p14:creationId xmlns:p14="http://schemas.microsoft.com/office/powerpoint/2010/main" val="264047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2 - Replace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7854"/>
            <a:ext cx="12192000" cy="3644636"/>
          </a:xfrm>
          <a:prstGeom prst="rect">
            <a:avLst/>
          </a:prstGeom>
        </p:spPr>
      </p:pic>
      <p:sp>
        <p:nvSpPr>
          <p:cNvPr id="9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9906000" y="5562600"/>
            <a:ext cx="1981200" cy="1238310"/>
          </a:xfrm>
        </p:spPr>
        <p:txBody>
          <a:bodyPr/>
          <a:lstStyle>
            <a:lvl1pPr marL="0" indent="0" algn="l">
              <a:buNone/>
              <a:defRPr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Client logo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5575028"/>
            <a:ext cx="9296400" cy="4689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043976"/>
            <a:ext cx="9296399" cy="356824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XX/XX/XXXX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42341" y="6400800"/>
            <a:ext cx="8692152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defRPr/>
            </a:pPr>
            <a:r>
              <a:rPr lang="en-US" sz="1000" dirty="0">
                <a:solidFill>
                  <a:schemeClr val="bg2"/>
                </a:solidFill>
                <a:latin typeface="+mn-lt"/>
                <a:cs typeface="Helvetica Light"/>
              </a:rPr>
              <a:t>CONFIDENTIAL AND PROPRIETARY © 2022 Magid. All Rights Reserved.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defRPr/>
            </a:pPr>
            <a:r>
              <a:rPr lang="en-US" sz="1000" dirty="0">
                <a:solidFill>
                  <a:schemeClr val="bg2"/>
                </a:solidFill>
                <a:latin typeface="+mn-lt"/>
                <a:cs typeface="Helvetica Light"/>
              </a:rPr>
              <a:t>Any duplication, reproduction or usage of this document or any portion thereof without the written consent of the firm is prohibited.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35" y="0"/>
            <a:ext cx="1234440" cy="123444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143710" y="304800"/>
            <a:ext cx="587949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hangingPunct="0">
              <a:lnSpc>
                <a:spcPct val="100000"/>
              </a:lnSpc>
            </a:pPr>
            <a:r>
              <a:rPr lang="en-US" sz="1800" b="1" cap="all" spc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COURAGEOUS </a:t>
            </a:r>
          </a:p>
          <a:p>
            <a:pPr hangingPunct="0">
              <a:lnSpc>
                <a:spcPct val="100000"/>
              </a:lnSpc>
            </a:pPr>
            <a:r>
              <a:rPr lang="en-US" sz="1800" b="1" cap="all" spc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THINKING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64ADE-716B-AF4E-9E2F-68E5EE673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507" y="0"/>
            <a:ext cx="4199493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7992507" y="0"/>
            <a:ext cx="4199493" cy="6857999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0682-8F64-2B19-1218-B25A5A0D0A5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A52EB-6DC0-BF7E-12E0-25FE9386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9A644-AA8D-D4D4-9F6F-EDB3EB3B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1049" y="968188"/>
            <a:ext cx="3412999" cy="1729583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5B5EAB-7050-BD07-1B09-0E1F679FF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72390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0D9D21-36F2-A1EF-8FBA-AE8BEDBDF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850FA8-E164-BA59-6CA4-B7E0183EFF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049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BE12E41-1206-6743-BA73-F639FCB643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7239000" cy="1552212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077653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B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-17458" y="0"/>
            <a:ext cx="4199493" cy="6857999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CE566-5DA4-3A9D-7FA2-9DFE98A5C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7847D-C17E-5D92-0A27-D249D62D118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3C05506-CC08-D650-F8C0-45C4148153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0100" y="6348776"/>
            <a:ext cx="67437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7C1E71E-3D29-5037-2F23-1378AA460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0100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7BC124-4886-36F5-63D4-91D2EF1C2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621793"/>
            <a:ext cx="3412999" cy="203176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C969A-3BC3-21AF-2605-654FC18B4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25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296072A-E40B-84DD-50B0-6210627D74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0100" y="342899"/>
            <a:ext cx="6262688" cy="1405453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596483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C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58" y="0"/>
            <a:ext cx="6640658" cy="6858000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BAE20-D8B1-4E65-320C-6F0CD466D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41D6F-D327-1F66-58C3-D7B0C034D11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AD2D5D5-4748-5182-49CB-5273BFD3D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26" y="2164976"/>
            <a:ext cx="5905500" cy="399377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48954E-2ED3-D921-5F09-9B4B50CDC5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42900"/>
            <a:ext cx="5915026" cy="1457326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1">
                    <a:alpha val="80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space; keep it short; for subhead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193190A-4C60-A202-62CD-1FE8AB83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FC6289-6FE6-F6AF-680F-C0E573D62FA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31038" y="877888"/>
            <a:ext cx="4779962" cy="54467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D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A20A2D-D45C-DE92-C77D-8A41B132C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0"/>
            <a:ext cx="70104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181600" y="0"/>
            <a:ext cx="7010400" cy="6858000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C9D1FCF-B0A6-C144-413B-84EA918E2F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9749A38-C838-3CAF-F12C-F469F97B5A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BF02957-26AC-4F06-8876-AA3B896A99F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chemeClr val="accent4">
                  <a:alpha val="90271"/>
                </a:schemeClr>
              </a:gs>
              <a:gs pos="100000">
                <a:schemeClr val="accent3">
                  <a:alpha val="8017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06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/Statemen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51757" cy="5408755"/>
          </a:xfrm>
          <a:prstGeom prst="rect">
            <a:avLst/>
          </a:prstGeom>
          <a:gradFill>
            <a:gsLst>
              <a:gs pos="44000">
                <a:schemeClr val="accent4">
                  <a:alpha val="90271"/>
                </a:schemeClr>
              </a:gs>
              <a:gs pos="100000">
                <a:schemeClr val="accent3">
                  <a:alpha val="8017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05352-ADD0-0D7E-CB6E-36FFFC88E0F0}"/>
              </a:ext>
            </a:extLst>
          </p:cNvPr>
          <p:cNvGrpSpPr/>
          <p:nvPr userDrawn="1"/>
        </p:nvGrpSpPr>
        <p:grpSpPr>
          <a:xfrm>
            <a:off x="5161041" y="1892396"/>
            <a:ext cx="1717515" cy="968981"/>
            <a:chOff x="4988667" y="1892396"/>
            <a:chExt cx="1717515" cy="968981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E37AE19-F614-058B-41B3-DDAE9D8CAB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667" y="1892396"/>
              <a:ext cx="968981" cy="968981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D6BA753-72CC-CE43-4E6A-0DB767FC3D86}"/>
                </a:ext>
              </a:extLst>
            </p:cNvPr>
            <p:cNvSpPr>
              <a:spLocks/>
            </p:cNvSpPr>
            <p:nvPr userDrawn="1"/>
          </p:nvSpPr>
          <p:spPr bwMode="auto">
            <a:xfrm rot="4500000">
              <a:off x="6033265" y="2112843"/>
              <a:ext cx="672917" cy="672917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0281B39-A533-2637-D25E-09134AAB63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a quote or a statement that goes here for emphasis. Try and keep it two or three lines at 28 pt. text, this is NOT a section divider.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B24BEE-5B97-0F8F-2351-DA4FDC4B6CA1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5FF02F-7C6D-CC18-3187-9B5AE549F32D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31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A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64ADE-716B-AF4E-9E2F-68E5EE673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507" y="0"/>
            <a:ext cx="4199493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7992507" y="0"/>
            <a:ext cx="4199493" cy="6857999"/>
          </a:xfrm>
          <a:prstGeom prst="rect">
            <a:avLst/>
          </a:prstGeom>
          <a:gradFill>
            <a:gsLst>
              <a:gs pos="44000">
                <a:schemeClr val="accent4">
                  <a:alpha val="90271"/>
                </a:schemeClr>
              </a:gs>
              <a:gs pos="100000">
                <a:schemeClr val="accent3">
                  <a:alpha val="8017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0682-8F64-2B19-1218-B25A5A0D0A5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A52EB-6DC0-BF7E-12E0-25FE9386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9A644-AA8D-D4D4-9F6F-EDB3EB3B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1049" y="968188"/>
            <a:ext cx="3412999" cy="1729583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5B5EAB-7050-BD07-1B09-0E1F679FF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72390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0D9D21-36F2-A1EF-8FBA-AE8BEDBDF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850FA8-E164-BA59-6CA4-B7E0183EFF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049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166709-4156-D1A2-E8C0-DB93263951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7239000" cy="1552212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900257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B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-17458" y="0"/>
            <a:ext cx="4199493" cy="6857999"/>
          </a:xfrm>
          <a:prstGeom prst="rect">
            <a:avLst/>
          </a:prstGeom>
          <a:gradFill>
            <a:gsLst>
              <a:gs pos="44000">
                <a:schemeClr val="accent4">
                  <a:alpha val="90271"/>
                </a:schemeClr>
              </a:gs>
              <a:gs pos="100000">
                <a:schemeClr val="accent3">
                  <a:alpha val="8017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CE566-5DA4-3A9D-7FA2-9DFE98A5C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7847D-C17E-5D92-0A27-D249D62D118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3C05506-CC08-D650-F8C0-45C4148153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0100" y="6348776"/>
            <a:ext cx="67437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7C1E71E-3D29-5037-2F23-1378AA460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0100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7BC124-4886-36F5-63D4-91D2EF1C2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621793"/>
            <a:ext cx="3412999" cy="203176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C969A-3BC3-21AF-2605-654FC18B4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25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212A250-9681-0A5F-1D1C-33EDC2F5F4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0100" y="342899"/>
            <a:ext cx="6262688" cy="1405453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591353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C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58" y="0"/>
            <a:ext cx="6640658" cy="6858000"/>
          </a:xfrm>
          <a:prstGeom prst="rect">
            <a:avLst/>
          </a:prstGeom>
          <a:gradFill>
            <a:gsLst>
              <a:gs pos="44000">
                <a:schemeClr val="accent4">
                  <a:alpha val="90271"/>
                </a:schemeClr>
              </a:gs>
              <a:gs pos="100000">
                <a:schemeClr val="accent3">
                  <a:alpha val="8017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BAE20-D8B1-4E65-320C-6F0CD466D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41D6F-D327-1F66-58C3-D7B0C034D11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AD2D5D5-4748-5182-49CB-5273BFD3D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26" y="2164976"/>
            <a:ext cx="5905500" cy="399377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193190A-4C60-A202-62CD-1FE8AB83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6470662-BF6E-ACF1-A64B-75F54340470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31038" y="877888"/>
            <a:ext cx="4779962" cy="54467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EFB4D2A-A7C8-98CE-DD4A-C43198C5D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42900"/>
            <a:ext cx="5915026" cy="1457326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1">
                    <a:alpha val="80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space; keep it short; for subhead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12652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D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A20A2D-D45C-DE92-C77D-8A41B132C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0"/>
            <a:ext cx="70104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181600" y="0"/>
            <a:ext cx="7010400" cy="6858000"/>
          </a:xfrm>
          <a:prstGeom prst="rect">
            <a:avLst/>
          </a:prstGeom>
          <a:gradFill>
            <a:gsLst>
              <a:gs pos="44000">
                <a:schemeClr val="accent4">
                  <a:alpha val="90271"/>
                </a:schemeClr>
              </a:gs>
              <a:gs pos="100000">
                <a:schemeClr val="accent3">
                  <a:alpha val="8017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0948CE-B84B-7D6F-7810-5988B517E1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180CEA6-1555-7E42-9F93-594F500E047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0E08326-B55E-57FE-B024-12E36EA68F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99093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730"/>
            <a:ext cx="12192000" cy="54971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2FD077-770C-9023-EAA8-908187D723DE}"/>
              </a:ext>
            </a:extLst>
          </p:cNvPr>
          <p:cNvSpPr/>
          <p:nvPr userDrawn="1"/>
        </p:nvSpPr>
        <p:spPr>
          <a:xfrm>
            <a:off x="0" y="-10729"/>
            <a:ext cx="12192000" cy="5497130"/>
          </a:xfrm>
          <a:prstGeom prst="rect">
            <a:avLst/>
          </a:prstGeom>
          <a:gradFill>
            <a:gsLst>
              <a:gs pos="44000">
                <a:schemeClr val="accent1">
                  <a:alpha val="80045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9906000" y="5562600"/>
            <a:ext cx="1981200" cy="1238310"/>
          </a:xfrm>
        </p:spPr>
        <p:txBody>
          <a:bodyPr/>
          <a:lstStyle>
            <a:lvl1pPr marL="0" indent="0" algn="l">
              <a:buNone/>
              <a:defRPr b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Client logo</a:t>
            </a:r>
          </a:p>
        </p:txBody>
      </p: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ADB5BE-4674-BE14-9232-AF84EB69FC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9726"/>
            <a:ext cx="6118243" cy="21765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5E45A8B-37C9-1619-3029-68A35AEC98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75028"/>
            <a:ext cx="9296400" cy="4689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6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A73BA47-1B75-6DE9-4CCA-2FCE9C916C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6043976"/>
            <a:ext cx="9296399" cy="356824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XX/XX/XXXX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4527D4-13CE-6581-AFBE-84E94E370821}"/>
              </a:ext>
            </a:extLst>
          </p:cNvPr>
          <p:cNvSpPr txBox="1"/>
          <p:nvPr userDrawn="1"/>
        </p:nvSpPr>
        <p:spPr>
          <a:xfrm>
            <a:off x="381000" y="6400800"/>
            <a:ext cx="875349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defRPr/>
            </a:pPr>
            <a:r>
              <a:rPr lang="en-US" sz="1000" dirty="0">
                <a:solidFill>
                  <a:schemeClr val="bg2"/>
                </a:solidFill>
                <a:latin typeface="+mn-lt"/>
                <a:cs typeface="Helvetica Light"/>
              </a:rPr>
              <a:t>CONFIDENTIAL AND PROPRIETARY © 2022 Magid. All Rights Reserved.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defRPr/>
            </a:pPr>
            <a:r>
              <a:rPr lang="en-US" sz="1000" dirty="0">
                <a:solidFill>
                  <a:schemeClr val="bg2"/>
                </a:solidFill>
                <a:latin typeface="+mn-lt"/>
                <a:cs typeface="Helvetica Light"/>
              </a:rPr>
              <a:t>Any duplication, reproduction or usage of this document or any portion thereof without the written consent of the firm is prohibited.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chemeClr val="accent3">
                  <a:alpha val="90000"/>
                </a:schemeClr>
              </a:gs>
              <a:gs pos="100000">
                <a:schemeClr val="accent2">
                  <a:alpha val="7955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30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/Statem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51757" cy="5408755"/>
          </a:xfrm>
          <a:prstGeom prst="rect">
            <a:avLst/>
          </a:prstGeom>
          <a:gradFill>
            <a:gsLst>
              <a:gs pos="44000">
                <a:schemeClr val="accent3">
                  <a:alpha val="90000"/>
                </a:schemeClr>
              </a:gs>
              <a:gs pos="100000">
                <a:schemeClr val="accent2">
                  <a:alpha val="7955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A48AC3-596A-3708-D834-BE8CC916A868}"/>
              </a:ext>
            </a:extLst>
          </p:cNvPr>
          <p:cNvGrpSpPr/>
          <p:nvPr userDrawn="1"/>
        </p:nvGrpSpPr>
        <p:grpSpPr>
          <a:xfrm>
            <a:off x="5161041" y="1892396"/>
            <a:ext cx="1717515" cy="968981"/>
            <a:chOff x="4988667" y="1892396"/>
            <a:chExt cx="1717515" cy="968981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7384C8-0796-1AB1-10D3-63CE0322EF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667" y="1892396"/>
              <a:ext cx="968981" cy="968981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A745535-2DFF-4714-601A-4570EF8C38A1}"/>
                </a:ext>
              </a:extLst>
            </p:cNvPr>
            <p:cNvSpPr>
              <a:spLocks/>
            </p:cNvSpPr>
            <p:nvPr userDrawn="1"/>
          </p:nvSpPr>
          <p:spPr bwMode="auto">
            <a:xfrm rot="4500000">
              <a:off x="6033265" y="2112843"/>
              <a:ext cx="672917" cy="672917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2E14591-F125-240A-2079-72F9F04892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a quote or a statement that goes here for emphasis. Try and keep it two or three lines at 28 pt. text, this is NOT a section divider.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1DF169-0A11-151E-1217-EF34621960FA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6B14A1-A9AD-7EE3-9CD0-2301B35BF670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156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A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64ADE-716B-AF4E-9E2F-68E5EE673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507" y="0"/>
            <a:ext cx="4199493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7992507" y="0"/>
            <a:ext cx="4199493" cy="6857999"/>
          </a:xfrm>
          <a:prstGeom prst="rect">
            <a:avLst/>
          </a:prstGeom>
          <a:gradFill>
            <a:gsLst>
              <a:gs pos="44000">
                <a:schemeClr val="accent3">
                  <a:alpha val="90000"/>
                </a:schemeClr>
              </a:gs>
              <a:gs pos="100000">
                <a:schemeClr val="accent2">
                  <a:alpha val="7955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0682-8F64-2B19-1218-B25A5A0D0A5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A52EB-6DC0-BF7E-12E0-25FE9386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9A644-AA8D-D4D4-9F6F-EDB3EB3B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1049" y="968188"/>
            <a:ext cx="3412999" cy="1729583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5B5EAB-7050-BD07-1B09-0E1F679FF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72390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0D9D21-36F2-A1EF-8FBA-AE8BEDBDF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850FA8-E164-BA59-6CA4-B7E0183EFF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049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7B02D4-469B-A12E-F0FB-D1041D50A9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7239000" cy="1552212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796270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B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-17458" y="0"/>
            <a:ext cx="4199493" cy="6857999"/>
          </a:xfrm>
          <a:prstGeom prst="rect">
            <a:avLst/>
          </a:prstGeom>
          <a:gradFill>
            <a:gsLst>
              <a:gs pos="44000">
                <a:schemeClr val="accent3">
                  <a:alpha val="90000"/>
                </a:schemeClr>
              </a:gs>
              <a:gs pos="100000">
                <a:schemeClr val="accent2">
                  <a:alpha val="7955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CE566-5DA4-3A9D-7FA2-9DFE98A5C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7847D-C17E-5D92-0A27-D249D62D118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3C05506-CC08-D650-F8C0-45C4148153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0100" y="6348776"/>
            <a:ext cx="67437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7C1E71E-3D29-5037-2F23-1378AA460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0100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7BC124-4886-36F5-63D4-91D2EF1C2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621793"/>
            <a:ext cx="3412999" cy="203176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C969A-3BC3-21AF-2605-654FC18B4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25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8838B91-AF55-80CC-29EF-935C6A31E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0100" y="342899"/>
            <a:ext cx="6262688" cy="1405453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5897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C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58" y="0"/>
            <a:ext cx="6640658" cy="6858000"/>
          </a:xfrm>
          <a:prstGeom prst="rect">
            <a:avLst/>
          </a:prstGeom>
          <a:gradFill>
            <a:gsLst>
              <a:gs pos="44000">
                <a:schemeClr val="accent3">
                  <a:alpha val="90000"/>
                </a:schemeClr>
              </a:gs>
              <a:gs pos="100000">
                <a:schemeClr val="accent2">
                  <a:alpha val="7955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BAE20-D8B1-4E65-320C-6F0CD466D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41D6F-D327-1F66-58C3-D7B0C034D11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AD2D5D5-4748-5182-49CB-5273BFD3D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26" y="2164976"/>
            <a:ext cx="5905500" cy="399377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193190A-4C60-A202-62CD-1FE8AB83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E2A667D-2330-C029-362B-BDC46A813EC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31038" y="877888"/>
            <a:ext cx="4779962" cy="54467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2A1F3F-A1DC-BC4E-9418-077954F881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42900"/>
            <a:ext cx="5915026" cy="1457326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1">
                    <a:alpha val="80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space; keep it short; for subhead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59365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D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A20A2D-D45C-DE92-C77D-8A41B132C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0"/>
            <a:ext cx="70104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181600" y="0"/>
            <a:ext cx="7010400" cy="6857999"/>
          </a:xfrm>
          <a:prstGeom prst="rect">
            <a:avLst/>
          </a:prstGeom>
          <a:gradFill>
            <a:gsLst>
              <a:gs pos="44000">
                <a:schemeClr val="accent3">
                  <a:alpha val="90000"/>
                </a:schemeClr>
              </a:gs>
              <a:gs pos="100000">
                <a:schemeClr val="accent2">
                  <a:alpha val="7955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E35D9D8-5BB8-4DEF-B278-B871DF3BAB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9133F73-E183-149F-9A69-E8762D86627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5158189-8EF6-A25C-9EF7-1C39C06491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9903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chemeClr val="accent2">
                  <a:alpha val="9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95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/Statement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51757" cy="5408755"/>
          </a:xfrm>
          <a:prstGeom prst="rect">
            <a:avLst/>
          </a:prstGeom>
          <a:gradFill>
            <a:gsLst>
              <a:gs pos="50000">
                <a:schemeClr val="accent2">
                  <a:alpha val="9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6118C-D410-3E1C-77D3-01910B2E83E7}"/>
              </a:ext>
            </a:extLst>
          </p:cNvPr>
          <p:cNvGrpSpPr/>
          <p:nvPr userDrawn="1"/>
        </p:nvGrpSpPr>
        <p:grpSpPr>
          <a:xfrm>
            <a:off x="5161041" y="1892396"/>
            <a:ext cx="1717515" cy="968981"/>
            <a:chOff x="4988667" y="1892396"/>
            <a:chExt cx="1717515" cy="968981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2F78567-86ED-F2EB-B505-F2D90B53A8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667" y="1892396"/>
              <a:ext cx="968981" cy="968981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5B9F8D2-3F5B-44E3-6431-3AC37AB8B410}"/>
                </a:ext>
              </a:extLst>
            </p:cNvPr>
            <p:cNvSpPr>
              <a:spLocks/>
            </p:cNvSpPr>
            <p:nvPr userDrawn="1"/>
          </p:nvSpPr>
          <p:spPr bwMode="auto">
            <a:xfrm rot="4500000">
              <a:off x="6033265" y="2112843"/>
              <a:ext cx="672917" cy="672917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DCF894E-8D47-99D3-A77A-8C5CC74FF9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a quote or a statement that goes here for emphasis. Try and keep it two or three lines at 28 pt. text, this is NOT a section divider.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E8B370-2A07-CBDD-20F6-4E7C27B2BD3C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2E7EC9-A562-178B-6F8F-7D169B491229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1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A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64ADE-716B-AF4E-9E2F-68E5EE673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507" y="0"/>
            <a:ext cx="4199493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7992507" y="0"/>
            <a:ext cx="4199493" cy="6857999"/>
          </a:xfrm>
          <a:prstGeom prst="rect">
            <a:avLst/>
          </a:prstGeom>
          <a:gradFill>
            <a:gsLst>
              <a:gs pos="50000">
                <a:schemeClr val="accent2">
                  <a:alpha val="9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0682-8F64-2B19-1218-B25A5A0D0A5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A52EB-6DC0-BF7E-12E0-25FE9386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9A644-AA8D-D4D4-9F6F-EDB3EB3B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1049" y="968188"/>
            <a:ext cx="3412999" cy="1729583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5B5EAB-7050-BD07-1B09-0E1F679FF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72390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0D9D21-36F2-A1EF-8FBA-AE8BEDBDF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850FA8-E164-BA59-6CA4-B7E0183EFF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049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D96A167-8E47-DD2D-9A03-EDDF58A2CD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7239000" cy="1552212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83742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B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-17458" y="0"/>
            <a:ext cx="4199493" cy="6857999"/>
          </a:xfrm>
          <a:prstGeom prst="rect">
            <a:avLst/>
          </a:prstGeom>
          <a:gradFill>
            <a:gsLst>
              <a:gs pos="50000">
                <a:schemeClr val="accent2">
                  <a:alpha val="9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CE566-5DA4-3A9D-7FA2-9DFE98A5C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7847D-C17E-5D92-0A27-D249D62D118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3C05506-CC08-D650-F8C0-45C4148153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0100" y="6348776"/>
            <a:ext cx="67437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7C1E71E-3D29-5037-2F23-1378AA460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0100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7BC124-4886-36F5-63D4-91D2EF1C2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621793"/>
            <a:ext cx="3412999" cy="203176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C969A-3BC3-21AF-2605-654FC18B4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25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DBE77D-3242-23EA-4CF1-2A75427D3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0100" y="342899"/>
            <a:ext cx="6262688" cy="1405453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5693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863"/>
            <a:ext cx="12268200" cy="69008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230DA4-8EDA-746B-048E-DCCE51C2BCE7}"/>
              </a:ext>
            </a:extLst>
          </p:cNvPr>
          <p:cNvSpPr/>
          <p:nvPr userDrawn="1"/>
        </p:nvSpPr>
        <p:spPr>
          <a:xfrm>
            <a:off x="0" y="-42863"/>
            <a:ext cx="12268200" cy="6900863"/>
          </a:xfrm>
          <a:prstGeom prst="rect">
            <a:avLst/>
          </a:prstGeom>
          <a:gradFill>
            <a:gsLst>
              <a:gs pos="44000">
                <a:schemeClr val="accent1">
                  <a:alpha val="80351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DB05F1-2B90-8994-0C24-F68A33828C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0722"/>
            <a:ext cx="6118243" cy="2176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F365DC-0C0D-22A1-18EE-8F00DD00D95B}"/>
              </a:ext>
            </a:extLst>
          </p:cNvPr>
          <p:cNvSpPr txBox="1"/>
          <p:nvPr userDrawn="1"/>
        </p:nvSpPr>
        <p:spPr>
          <a:xfrm>
            <a:off x="2905107" y="6238845"/>
            <a:ext cx="8905893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  <a:cs typeface="Helvetica Light"/>
              </a:rPr>
              <a:t>CONFIDENTIAL AND PROPRIETARY © 2022 Magid. All Rights Reserved.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Clr>
                <a:srgbClr val="CC9933"/>
              </a:buClr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  <a:cs typeface="Helvetica Light"/>
              </a:rPr>
              <a:t>Any duplication, reproduction or usage of this document or any portion thereof without the written consent of the firm is prohibited.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332843-369F-3C64-A28E-94E46A77D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7475" y="5016673"/>
            <a:ext cx="5343525" cy="513136"/>
          </a:xfrm>
        </p:spPr>
        <p:txBody>
          <a:bodyPr wrap="none" tIns="0" bIns="0" anchor="b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Presentation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70A6D71-2839-108D-9A39-8F9D4852CA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67475" y="5555988"/>
            <a:ext cx="5343525" cy="400110"/>
          </a:xfrm>
        </p:spPr>
        <p:txBody>
          <a:bodyPr wrap="none" tIns="0" bIns="0" anchor="b" anchorCtr="0">
            <a:normAutofit/>
          </a:bodyPr>
          <a:lstStyle>
            <a:lvl1pPr marL="0" indent="0" algn="r"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XX/XX/XXXX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A0C8185-53A4-1DBD-93BE-F975398332B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7474" y="2760924"/>
            <a:ext cx="5343525" cy="1901231"/>
          </a:xfrm>
        </p:spPr>
        <p:txBody>
          <a:bodyPr anchor="ctr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Client logo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C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58" y="0"/>
            <a:ext cx="6640658" cy="6858000"/>
          </a:xfrm>
          <a:prstGeom prst="rect">
            <a:avLst/>
          </a:prstGeom>
          <a:gradFill>
            <a:gsLst>
              <a:gs pos="50000">
                <a:schemeClr val="accent2">
                  <a:alpha val="9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BAE20-D8B1-4E65-320C-6F0CD466D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41D6F-D327-1F66-58C3-D7B0C034D11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AD2D5D5-4748-5182-49CB-5273BFD3D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26" y="2164976"/>
            <a:ext cx="5905500" cy="399377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193190A-4C60-A202-62CD-1FE8AB83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B1E1E2B-A4BD-D31F-30ED-699C674CFB1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31038" y="877888"/>
            <a:ext cx="4779962" cy="54467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37F1D5-3D8A-6E08-4979-C97984C59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42900"/>
            <a:ext cx="5915026" cy="1457326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1">
                    <a:alpha val="80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space; keep it short; for subhead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6512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D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A20A2D-D45C-DE92-C77D-8A41B132C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0"/>
            <a:ext cx="70104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181600" y="0"/>
            <a:ext cx="7010400" cy="6857999"/>
          </a:xfrm>
          <a:prstGeom prst="rect">
            <a:avLst/>
          </a:prstGeom>
          <a:gradFill>
            <a:gsLst>
              <a:gs pos="50000">
                <a:schemeClr val="accent2">
                  <a:alpha val="9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E9F0EF2-4158-A66E-DDAD-298C66A8BD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5B8FB3F-ED2E-EA18-4BA5-AE7E2D9475A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01EBC69-799D-1B86-91C7-D3BD4EA5BC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194868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33000">
                <a:schemeClr val="accent5">
                  <a:alpha val="90271"/>
                </a:schemeClr>
              </a:gs>
              <a:gs pos="82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6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/Statem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29998" cy="5408755"/>
          </a:xfrm>
          <a:prstGeom prst="rect">
            <a:avLst/>
          </a:prstGeom>
          <a:gradFill>
            <a:gsLst>
              <a:gs pos="33000">
                <a:schemeClr val="accent5">
                  <a:alpha val="90271"/>
                </a:schemeClr>
              </a:gs>
              <a:gs pos="82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56118C-D410-3E1C-77D3-01910B2E83E7}"/>
              </a:ext>
            </a:extLst>
          </p:cNvPr>
          <p:cNvGrpSpPr/>
          <p:nvPr userDrawn="1"/>
        </p:nvGrpSpPr>
        <p:grpSpPr>
          <a:xfrm>
            <a:off x="5161041" y="1892396"/>
            <a:ext cx="1717515" cy="968981"/>
            <a:chOff x="4988667" y="1892396"/>
            <a:chExt cx="1717515" cy="968981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2F78567-86ED-F2EB-B505-F2D90B53A8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667" y="1892396"/>
              <a:ext cx="968981" cy="968981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5B9F8D2-3F5B-44E3-6431-3AC37AB8B410}"/>
                </a:ext>
              </a:extLst>
            </p:cNvPr>
            <p:cNvSpPr>
              <a:spLocks/>
            </p:cNvSpPr>
            <p:nvPr userDrawn="1"/>
          </p:nvSpPr>
          <p:spPr bwMode="auto">
            <a:xfrm rot="4500000">
              <a:off x="6033265" y="2112843"/>
              <a:ext cx="672917" cy="672917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DCF894E-8D47-99D3-A77A-8C5CC74FF9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a quote or a statement that goes here for emphasis. Try and keep it two or three lines at 28 pt. text, this is NOT a section divider.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E8B370-2A07-CBDD-20F6-4E7C27B2BD3C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2E7EC9-A562-178B-6F8F-7D169B491229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347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A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64ADE-716B-AF4E-9E2F-68E5EE673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507" y="0"/>
            <a:ext cx="4199493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7992507" y="0"/>
            <a:ext cx="4199493" cy="6857999"/>
          </a:xfrm>
          <a:prstGeom prst="rect">
            <a:avLst/>
          </a:prstGeom>
          <a:gradFill>
            <a:gsLst>
              <a:gs pos="33000">
                <a:schemeClr val="accent5">
                  <a:alpha val="90271"/>
                </a:schemeClr>
              </a:gs>
              <a:gs pos="82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0682-8F64-2B19-1218-B25A5A0D0A5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A52EB-6DC0-BF7E-12E0-25FE9386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9A644-AA8D-D4D4-9F6F-EDB3EB3B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1049" y="968188"/>
            <a:ext cx="3412999" cy="1729583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5B5EAB-7050-BD07-1B09-0E1F679FF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72390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0D9D21-36F2-A1EF-8FBA-AE8BEDBDF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850FA8-E164-BA59-6CA4-B7E0183EFF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049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F6170E3-FEBF-3221-41C8-9411C34918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7239000" cy="1552212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42512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B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-17458" y="0"/>
            <a:ext cx="4199493" cy="6857999"/>
          </a:xfrm>
          <a:prstGeom prst="rect">
            <a:avLst/>
          </a:prstGeom>
          <a:gradFill>
            <a:gsLst>
              <a:gs pos="33000">
                <a:schemeClr val="accent5">
                  <a:alpha val="90271"/>
                </a:schemeClr>
              </a:gs>
              <a:gs pos="82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CE566-5DA4-3A9D-7FA2-9DFE98A5C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7847D-C17E-5D92-0A27-D249D62D118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3C05506-CC08-D650-F8C0-45C4148153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0100" y="6348776"/>
            <a:ext cx="67437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7C1E71E-3D29-5037-2F23-1378AA460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0100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7BC124-4886-36F5-63D4-91D2EF1C2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621793"/>
            <a:ext cx="3412999" cy="203176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C969A-3BC3-21AF-2605-654FC18B4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25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0814339-D2D3-2469-78C7-7BF3908311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0100" y="342899"/>
            <a:ext cx="6262688" cy="1405453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80439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C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58" y="0"/>
            <a:ext cx="6640658" cy="6858000"/>
          </a:xfrm>
          <a:prstGeom prst="rect">
            <a:avLst/>
          </a:prstGeom>
          <a:gradFill>
            <a:gsLst>
              <a:gs pos="33000">
                <a:schemeClr val="accent5">
                  <a:alpha val="90271"/>
                </a:schemeClr>
              </a:gs>
              <a:gs pos="82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BAE20-D8B1-4E65-320C-6F0CD466D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41D6F-D327-1F66-58C3-D7B0C034D11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AD2D5D5-4748-5182-49CB-5273BFD3D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26" y="2164976"/>
            <a:ext cx="5905500" cy="399377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193190A-4C60-A202-62CD-1FE8AB83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0DB1E89-E5D7-8C50-CF29-F227C1C8B4C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31038" y="877888"/>
            <a:ext cx="4779962" cy="54467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B6CC1C5-7FE7-9EEA-B893-4C8B32AB2D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42900"/>
            <a:ext cx="5915026" cy="1457326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1">
                    <a:alpha val="80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space; keep it short; for subhead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66078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A20A2D-D45C-DE92-C77D-8A41B132C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0"/>
            <a:ext cx="70104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181600" y="0"/>
            <a:ext cx="7010400" cy="6857999"/>
          </a:xfrm>
          <a:prstGeom prst="rect">
            <a:avLst/>
          </a:prstGeom>
          <a:gradFill>
            <a:gsLst>
              <a:gs pos="33000">
                <a:schemeClr val="accent5">
                  <a:alpha val="90271"/>
                </a:schemeClr>
              </a:gs>
              <a:gs pos="8200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76B2BF8-AFD2-C981-ABF9-9640561D02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2BBF37A-B597-2001-0DF1-8A3CF27BDE3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B0D1F5C-8001-3297-A315-8DE9CFD73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0890888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 - Gre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2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 - Gre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rst look at the player-versus-player changes coming to Overwatch 2 - News  - Overwatch">
            <a:extLst>
              <a:ext uri="{FF2B5EF4-FFF2-40B4-BE49-F238E27FC236}">
                <a16:creationId xmlns:a16="http://schemas.microsoft.com/office/drawing/2014/main" id="{78A18504-1511-7653-C251-AC9FF9F75C0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94" r="28659"/>
          <a:stretch/>
        </p:blipFill>
        <p:spPr bwMode="auto">
          <a:xfrm>
            <a:off x="-1" y="-1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9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76E480-57B2-6C6A-6969-CC45F3974669}"/>
              </a:ext>
            </a:extLst>
          </p:cNvPr>
          <p:cNvSpPr/>
          <p:nvPr userDrawn="1"/>
        </p:nvSpPr>
        <p:spPr>
          <a:xfrm>
            <a:off x="5133002" y="0"/>
            <a:ext cx="7058998" cy="6858000"/>
          </a:xfrm>
          <a:prstGeom prst="rect">
            <a:avLst/>
          </a:prstGeom>
          <a:gradFill flip="none" rotWithShape="0">
            <a:gsLst>
              <a:gs pos="44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E22B8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75F3FB-D032-924D-B168-7EC73290F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533" y="3182498"/>
            <a:ext cx="3962400" cy="493004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r">
              <a:defRPr sz="36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C7591D-D141-5053-A8AA-D429113020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28C63-ED37-12A0-E0FF-6652FD8E47C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35086-C1D5-3FB0-E0A9-32C9A74A17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2600" y="770020"/>
            <a:ext cx="850557" cy="5554579"/>
          </a:xfrm>
        </p:spPr>
        <p:txBody>
          <a:bodyPr anchor="ctr"/>
          <a:lstStyle>
            <a:lvl1pPr marL="0" indent="0" algn="r">
              <a:lnSpc>
                <a:spcPts val="2880"/>
              </a:lnSpc>
              <a:spcAft>
                <a:spcPts val="600"/>
              </a:spcAft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FA21B0-41A6-F58E-A6E1-35874B8004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1140" y="770020"/>
            <a:ext cx="5262908" cy="5554579"/>
          </a:xfrm>
        </p:spPr>
        <p:txBody>
          <a:bodyPr anchor="ctr"/>
          <a:lstStyle>
            <a:lvl1pPr marL="0" indent="0">
              <a:lnSpc>
                <a:spcPts val="2880"/>
              </a:lnSpc>
              <a:spcAft>
                <a:spcPts val="600"/>
              </a:spcAft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017776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 - Gre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ivor Varinsdottir | Assassin's Creed Wiki | Fandom">
            <a:extLst>
              <a:ext uri="{FF2B5EF4-FFF2-40B4-BE49-F238E27FC236}">
                <a16:creationId xmlns:a16="http://schemas.microsoft.com/office/drawing/2014/main" id="{251C0FFA-E679-8703-A085-FD85F6CB2BF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9112" y="-109728"/>
            <a:ext cx="6550152" cy="696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2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 - Gre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alorant' reveals its new agent Neon and Episode 4 Battlepass details">
            <a:extLst>
              <a:ext uri="{FF2B5EF4-FFF2-40B4-BE49-F238E27FC236}">
                <a16:creationId xmlns:a16="http://schemas.microsoft.com/office/drawing/2014/main" id="{0E904874-431A-7A43-214F-3B9D0C87BC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27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 - Gre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ucio tips: Overwatch League's FDGod and FunnyAstro give their advice - The  Washington Post">
            <a:extLst>
              <a:ext uri="{FF2B5EF4-FFF2-40B4-BE49-F238E27FC236}">
                <a16:creationId xmlns:a16="http://schemas.microsoft.com/office/drawing/2014/main" id="{D9561F04-04A5-5D37-277F-3D54376E2CD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40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 - Gre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D9561F04-04A5-5D37-277F-3D54376E2C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B293DE-C3F0-3B62-08E4-1DB3B4AC8F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E0A8-E86D-7141-8B45-A030C1EEC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09738"/>
            <a:ext cx="109728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5EB58D3-6CBC-C449-835B-72EA26D37A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4589463"/>
            <a:ext cx="10972800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C494FA-830A-4291-7D21-95E29981D2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46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/Statement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51757" cy="5408755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FD5415-E862-CCFA-D3C7-D1AA21A3A882}"/>
              </a:ext>
            </a:extLst>
          </p:cNvPr>
          <p:cNvGrpSpPr/>
          <p:nvPr userDrawn="1"/>
        </p:nvGrpSpPr>
        <p:grpSpPr>
          <a:xfrm>
            <a:off x="5161041" y="1892396"/>
            <a:ext cx="1717515" cy="968981"/>
            <a:chOff x="4988667" y="1892396"/>
            <a:chExt cx="1717515" cy="968981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74B05CD-7C4F-1C0D-081D-E216165F69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8667" y="1892396"/>
              <a:ext cx="968981" cy="968981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612723E-9CF5-1461-9B8F-8F95A541B99E}"/>
                </a:ext>
              </a:extLst>
            </p:cNvPr>
            <p:cNvSpPr>
              <a:spLocks/>
            </p:cNvSpPr>
            <p:nvPr userDrawn="1"/>
          </p:nvSpPr>
          <p:spPr bwMode="auto">
            <a:xfrm rot="4500000">
              <a:off x="6033265" y="2112843"/>
              <a:ext cx="672917" cy="672917"/>
            </a:xfrm>
            <a:custGeom>
              <a:avLst/>
              <a:gdLst>
                <a:gd name="T0" fmla="*/ 123 w 149"/>
                <a:gd name="T1" fmla="*/ 27 h 149"/>
                <a:gd name="T2" fmla="*/ 27 w 149"/>
                <a:gd name="T3" fmla="*/ 27 h 149"/>
                <a:gd name="T4" fmla="*/ 27 w 149"/>
                <a:gd name="T5" fmla="*/ 123 h 149"/>
                <a:gd name="T6" fmla="*/ 110 w 149"/>
                <a:gd name="T7" fmla="*/ 133 h 149"/>
                <a:gd name="T8" fmla="*/ 141 w 149"/>
                <a:gd name="T9" fmla="*/ 141 h 149"/>
                <a:gd name="T10" fmla="*/ 133 w 149"/>
                <a:gd name="T11" fmla="*/ 110 h 149"/>
                <a:gd name="T12" fmla="*/ 123 w 149"/>
                <a:gd name="T13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23" y="27"/>
                  </a:moveTo>
                  <a:cubicBezTo>
                    <a:pt x="96" y="0"/>
                    <a:pt x="53" y="0"/>
                    <a:pt x="27" y="27"/>
                  </a:cubicBezTo>
                  <a:cubicBezTo>
                    <a:pt x="0" y="53"/>
                    <a:pt x="0" y="96"/>
                    <a:pt x="27" y="123"/>
                  </a:cubicBezTo>
                  <a:cubicBezTo>
                    <a:pt x="49" y="145"/>
                    <a:pt x="84" y="149"/>
                    <a:pt x="110" y="133"/>
                  </a:cubicBezTo>
                  <a:cubicBezTo>
                    <a:pt x="141" y="141"/>
                    <a:pt x="141" y="141"/>
                    <a:pt x="141" y="141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49" y="84"/>
                    <a:pt x="145" y="49"/>
                    <a:pt x="123" y="27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564D610-9148-F237-D4DA-C7C2D25FEA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a quote or a statement that goes here for emphasis. Try and keep it two or three lines at 28 pt. text, this is NOT a section divider.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93E00D-454F-3246-27D0-6F1753F55668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873480-395D-319F-4564-2681C1201ABB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192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A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64ADE-716B-AF4E-9E2F-68E5EE673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507" y="0"/>
            <a:ext cx="4199493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7992507" y="0"/>
            <a:ext cx="4199493" cy="6857999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0682-8F64-2B19-1218-B25A5A0D0A5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A52EB-6DC0-BF7E-12E0-25FE9386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29A644-AA8D-D4D4-9F6F-EDB3EB3B0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1049" y="968188"/>
            <a:ext cx="3412999" cy="1729583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5B5EAB-7050-BD07-1B09-0E1F679FFF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72390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C0D9D21-36F2-A1EF-8FBA-AE8BEDBDF4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1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850FA8-E164-BA59-6CA4-B7E0183EFF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049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2BFFC6-BA0E-5277-EF27-A9C49D605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42900"/>
            <a:ext cx="7239000" cy="1552212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99818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A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7753083" y="0"/>
            <a:ext cx="4438918" cy="6857999"/>
          </a:xfrm>
          <a:prstGeom prst="rect">
            <a:avLst/>
          </a:prstGeom>
          <a:gradFill>
            <a:gsLst>
              <a:gs pos="96000">
                <a:schemeClr val="bg2">
                  <a:alpha val="90045"/>
                </a:schemeClr>
              </a:gs>
              <a:gs pos="20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AA0682-8F64-2B19-1218-B25A5A0D0A5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FA52EB-6DC0-BF7E-12E0-25FE9386E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6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B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01FEE6-305E-CD44-A7E8-0960D7989BDB}"/>
              </a:ext>
            </a:extLst>
          </p:cNvPr>
          <p:cNvSpPr/>
          <p:nvPr userDrawn="1"/>
        </p:nvSpPr>
        <p:spPr>
          <a:xfrm>
            <a:off x="-17458" y="0"/>
            <a:ext cx="4199493" cy="6857999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CE566-5DA4-3A9D-7FA2-9DFE98A5C9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7847D-C17E-5D92-0A27-D249D62D118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3C05506-CC08-D650-F8C0-45C4148153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0100" y="6348776"/>
            <a:ext cx="6743700" cy="433024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7C1E71E-3D29-5037-2F23-1378AA4602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0100" y="2085975"/>
            <a:ext cx="7233554" cy="4071938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77BC124-4886-36F5-63D4-91D2EF1C26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0525" y="621793"/>
            <a:ext cx="3412999" cy="203176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C969A-3BC3-21AF-2605-654FC18B4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525" y="2868706"/>
            <a:ext cx="3412999" cy="3455894"/>
          </a:xfrm>
        </p:spPr>
        <p:txBody>
          <a:bodyPr bIns="0" anchor="b"/>
          <a:lstStyle>
            <a:lvl1pPr marL="0" indent="0">
              <a:lnSpc>
                <a:spcPts val="5080"/>
              </a:lnSpc>
              <a:buNone/>
              <a:defRPr sz="4400"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Here is a quote or a statement you’d like to callout!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5558904-BF86-88FC-8F21-91D3E7CF3C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0100" y="342899"/>
            <a:ext cx="6262688" cy="1405453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headline; for subhead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415238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C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258" y="0"/>
            <a:ext cx="6640658" cy="6858000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3BAE20-D8B1-4E65-320C-6F0CD466D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B41D6F-D327-1F66-58C3-D7B0C034D119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AD2D5D5-4748-5182-49CB-5273BFD3D2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26" y="2164976"/>
            <a:ext cx="5905500" cy="399377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5193190A-4C60-A202-62CD-1FE8AB8355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ABEE505-562F-5A72-661C-FD4240A9418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031038" y="877888"/>
            <a:ext cx="4779962" cy="54467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A04B38-8E9E-98CA-071F-C4CDEC9DF3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0" y="342900"/>
            <a:ext cx="5915026" cy="1457326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1">
                    <a:alpha val="80000"/>
                  </a:schemeClr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space; keep it short; for subhead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64290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D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A20A2D-D45C-DE92-C77D-8A41B132C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599" y="0"/>
            <a:ext cx="70104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181600" y="0"/>
            <a:ext cx="7010400" cy="6858000"/>
          </a:xfrm>
          <a:prstGeom prst="rect">
            <a:avLst/>
          </a:prstGeom>
          <a:gradFill>
            <a:gsLst>
              <a:gs pos="38000">
                <a:schemeClr val="bg2">
                  <a:alpha val="90045"/>
                </a:schemeClr>
              </a:gs>
              <a:gs pos="91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6EC2800-19F0-1478-F8B6-EB5F6A56B3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C15FB8F-8A96-F5F5-8190-03BAD77326C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FA0753-6B80-0EA4-34DE-B0056240C7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2153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ason 8">
            <a:extLst>
              <a:ext uri="{FF2B5EF4-FFF2-40B4-BE49-F238E27FC236}">
                <a16:creationId xmlns:a16="http://schemas.microsoft.com/office/drawing/2014/main" id="{A97B60DB-E791-627B-A1B3-524E0EE78A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3002" y="0"/>
            <a:ext cx="7058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76E480-57B2-6C6A-6969-CC45F3974669}"/>
              </a:ext>
            </a:extLst>
          </p:cNvPr>
          <p:cNvSpPr/>
          <p:nvPr userDrawn="1"/>
        </p:nvSpPr>
        <p:spPr>
          <a:xfrm>
            <a:off x="5133002" y="0"/>
            <a:ext cx="7058998" cy="6858000"/>
          </a:xfrm>
          <a:prstGeom prst="rect">
            <a:avLst/>
          </a:prstGeom>
          <a:gradFill flip="none" rotWithShape="0">
            <a:gsLst>
              <a:gs pos="39000">
                <a:schemeClr val="bg1">
                  <a:lumMod val="95000"/>
                  <a:alpha val="94000"/>
                </a:schemeClr>
              </a:gs>
              <a:gs pos="100000">
                <a:schemeClr val="bg1">
                  <a:lumMod val="85000"/>
                  <a:alpha val="86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rgbClr val="E22B85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75F3FB-D032-924D-B168-7EC73290F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533" y="3182498"/>
            <a:ext cx="3962400" cy="493004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algn="r">
              <a:defRPr sz="36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Agenda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C7591D-D141-5053-A8AA-D4291130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28C63-ED37-12A0-E0FF-6652FD8E47CA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35086-C1D5-3FB0-E0A9-32C9A74A17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2600" y="770020"/>
            <a:ext cx="850557" cy="5554579"/>
          </a:xfrm>
        </p:spPr>
        <p:txBody>
          <a:bodyPr anchor="ctr"/>
          <a:lstStyle>
            <a:lvl1pPr marL="0" indent="0" algn="r">
              <a:lnSpc>
                <a:spcPts val="2880"/>
              </a:lnSpc>
              <a:spcAft>
                <a:spcPts val="600"/>
              </a:spcAft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  <a:p>
            <a:pPr lvl="0"/>
            <a:r>
              <a:rPr lang="en-US" dirty="0"/>
              <a:t>xx-xx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FA21B0-41A6-F58E-A6E1-35874B8004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1140" y="770020"/>
            <a:ext cx="5262908" cy="5554579"/>
          </a:xfrm>
        </p:spPr>
        <p:txBody>
          <a:bodyPr anchor="ctr"/>
          <a:lstStyle>
            <a:lvl1pPr marL="0" indent="0">
              <a:lnSpc>
                <a:spcPts val="2880"/>
              </a:lnSpc>
              <a:spcAft>
                <a:spcPts val="600"/>
              </a:spcAft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  <a:p>
            <a:pPr lvl="0"/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87276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4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D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181600" y="0"/>
            <a:ext cx="7010400" cy="6858000"/>
          </a:xfrm>
          <a:prstGeom prst="rect">
            <a:avLst/>
          </a:prstGeom>
          <a:gradFill>
            <a:gsLst>
              <a:gs pos="100000">
                <a:schemeClr val="bg2">
                  <a:alpha val="90045"/>
                </a:schemeClr>
              </a:gs>
              <a:gs pos="28000">
                <a:schemeClr val="accent6">
                  <a:alpha val="6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6EC2800-19F0-1478-F8B6-EB5F6A56B3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C15FB8F-8A96-F5F5-8190-03BAD77326C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FA0753-6B80-0EA4-34DE-B0056240C7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944289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D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9E2F06-54CB-AEB2-8838-024955DE10A8}"/>
              </a:ext>
            </a:extLst>
          </p:cNvPr>
          <p:cNvSpPr/>
          <p:nvPr userDrawn="1"/>
        </p:nvSpPr>
        <p:spPr>
          <a:xfrm>
            <a:off x="5181600" y="0"/>
            <a:ext cx="7010400" cy="6858000"/>
          </a:xfrm>
          <a:prstGeom prst="rect">
            <a:avLst/>
          </a:prstGeom>
          <a:gradFill>
            <a:gsLst>
              <a:gs pos="44000">
                <a:schemeClr val="accent1">
                  <a:alpha val="90045"/>
                </a:schemeClr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6D215-7F77-BDEF-0B03-974A1AA8F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53DEA1-E9D7-866A-6D83-3FA50C8909BE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93C8C54-EFC1-5905-52D5-93E5CC9FE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94538" y="887506"/>
            <a:ext cx="5905500" cy="5271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600">
                <a:solidFill>
                  <a:schemeClr val="bg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2pPr>
            <a:lvl3pPr marL="457200" indent="0">
              <a:buNone/>
              <a:defRPr sz="1400" i="1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35C9DED-3773-F48B-3AEC-7D09A81CDB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5012" y="6348776"/>
            <a:ext cx="5905500" cy="423758"/>
          </a:xfrm>
          <a:ln>
            <a:noFill/>
          </a:ln>
        </p:spPr>
        <p:txBody>
          <a:bodyPr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6EC2800-19F0-1478-F8B6-EB5F6A56B3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1" y="1728788"/>
            <a:ext cx="4419599" cy="229951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3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2pPr>
            <a:lvl3pPr marL="457200" indent="0">
              <a:buNone/>
              <a:defRPr sz="1600" i="1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C15FB8F-8A96-F5F5-8190-03BAD77326C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66619" y="4281745"/>
            <a:ext cx="4433981" cy="187616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FA0753-6B80-0EA4-34DE-B0056240C7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1001" y="342900"/>
            <a:ext cx="4419600" cy="104298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lnSpc>
                <a:spcPts val="2200"/>
              </a:lnSpc>
              <a:spcBef>
                <a:spcPts val="100"/>
              </a:spcBef>
              <a:buNone/>
              <a:defRPr sz="2000"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992890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Layout -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23" y="4050077"/>
            <a:ext cx="1298448" cy="129844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823" y="1679677"/>
            <a:ext cx="1298448" cy="1298448"/>
          </a:xfrm>
          <a:prstGeom prst="ellipse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28447" y="3067491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928447" y="3281028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928447" y="5451107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928447" y="5664644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861A2F-8F1C-34E1-B87D-CAEAEB5A0E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AAF6B9-3DD1-2C3F-C7D4-9AF2D567B1E6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37D5B9E-76FC-D512-6715-F50AEA2F3F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276" y="1679677"/>
            <a:ext cx="1298448" cy="1298448"/>
          </a:xfrm>
          <a:prstGeom prst="ellipse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28DB961-65B9-96B1-3DE2-73633DC6D7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563" y="1679677"/>
            <a:ext cx="1298448" cy="1298448"/>
          </a:xfrm>
          <a:prstGeom prst="ellipse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68E8F8A-489F-797A-4C54-0322601D1F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433" y="1679677"/>
            <a:ext cx="1298448" cy="1298448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5474F0E-430A-C241-31BD-29AA91D77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693" y="4050077"/>
            <a:ext cx="1298448" cy="1298448"/>
          </a:xfrm>
          <a:prstGeom prst="ellipse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60F0EB1-3F76-4DBD-3D95-5E4DE2D9E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563" y="4050077"/>
            <a:ext cx="1298448" cy="1298448"/>
          </a:xfrm>
          <a:prstGeom prst="ellipse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14870A3-8E5F-DD1C-DBA2-08C82F05D7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433" y="4050077"/>
            <a:ext cx="1298448" cy="1298448"/>
          </a:xfrm>
          <a:prstGeom prst="ellipse">
            <a:avLst/>
          </a:prstGeom>
        </p:spPr>
      </p:pic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EAAFEB9A-B562-15B2-D2DD-09796050C27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84900" y="3067491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51" name="Text Placeholder 9">
            <a:extLst>
              <a:ext uri="{FF2B5EF4-FFF2-40B4-BE49-F238E27FC236}">
                <a16:creationId xmlns:a16="http://schemas.microsoft.com/office/drawing/2014/main" id="{2DD01CD1-199E-33E0-A753-E6935056ECF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84900" y="3281028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19B162E7-8E38-D4C4-3557-06CD814278B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41352" y="3067491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D3CF0A5E-A177-B5CD-0726-2FA2F008F7F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41352" y="3281028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54" name="Text Placeholder 9">
            <a:extLst>
              <a:ext uri="{FF2B5EF4-FFF2-40B4-BE49-F238E27FC236}">
                <a16:creationId xmlns:a16="http://schemas.microsoft.com/office/drawing/2014/main" id="{47EC77C1-8AA2-8C9E-40C2-C2AB52340D0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11056" y="3067491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55" name="Text Placeholder 9">
            <a:extLst>
              <a:ext uri="{FF2B5EF4-FFF2-40B4-BE49-F238E27FC236}">
                <a16:creationId xmlns:a16="http://schemas.microsoft.com/office/drawing/2014/main" id="{3FD0CB1B-5E8D-4224-BB3B-2416E2AF309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11056" y="3281028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36555AB8-68BA-2555-24D4-8C10B1AC9E3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684900" y="5451107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979E4015-B5B1-2465-AC23-C8A1EDF1819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84900" y="5664644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F44B74D5-047D-8FF7-02A1-DDB04300115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41352" y="5451107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E447142B-BAA8-4C36-98CC-258B43FC5EA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441352" y="5664644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60" name="Text Placeholder 9">
            <a:extLst>
              <a:ext uri="{FF2B5EF4-FFF2-40B4-BE49-F238E27FC236}">
                <a16:creationId xmlns:a16="http://schemas.microsoft.com/office/drawing/2014/main" id="{83BA29B0-B0CD-0FA9-C74F-FA19A48181A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211056" y="5451107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093FFB7B-320C-0F48-F516-39A0C243C67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211056" y="5664644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B90CAC46-BB58-5C35-7AB8-338F25B069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00" y="342900"/>
            <a:ext cx="10811256" cy="1020658"/>
          </a:xfrm>
          <a:noFill/>
          <a:ln>
            <a:noFill/>
          </a:ln>
        </p:spPr>
        <p:txBody>
          <a:bodyPr/>
          <a:lstStyle>
            <a:lvl1pPr marL="0" indent="0">
              <a:lnSpc>
                <a:spcPts val="4020"/>
              </a:lnSpc>
              <a:spcAft>
                <a:spcPts val="300"/>
              </a:spcAft>
              <a:buNone/>
              <a:defRPr sz="3600">
                <a:solidFill>
                  <a:schemeClr val="tx1"/>
                </a:solidFill>
              </a:defRPr>
            </a:lvl1pPr>
            <a:lvl2pPr marL="0" indent="0">
              <a:spcBef>
                <a:spcPts val="100"/>
              </a:spcBef>
              <a:buNone/>
              <a:defRPr b="1"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This is your headline, for subhead, click “indent more”</a:t>
            </a:r>
          </a:p>
          <a:p>
            <a:pPr lvl="1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7932100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Layout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4600090"/>
            <a:ext cx="1298448" cy="1298448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2440108"/>
            <a:ext cx="1298448" cy="1298448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394216"/>
            <a:ext cx="1298448" cy="1298448"/>
          </a:xfrm>
          <a:prstGeom prst="ellipse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20624" y="1782030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420624" y="1995567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20624" y="3841138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420624" y="4054675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40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420624" y="5898538"/>
            <a:ext cx="1981200" cy="297103"/>
          </a:xfr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NAME LASTNAME</a:t>
            </a:r>
          </a:p>
        </p:txBody>
      </p:sp>
      <p:sp>
        <p:nvSpPr>
          <p:cNvPr id="41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420624" y="6112075"/>
            <a:ext cx="1981200" cy="399685"/>
          </a:xfrm>
          <a:ln>
            <a:noFill/>
          </a:ln>
        </p:spPr>
        <p:txBody>
          <a:bodyPr anchor="t">
            <a:noAutofit/>
          </a:bodyPr>
          <a:lstStyle>
            <a:lvl1pPr marL="0" indent="0" algn="ctr">
              <a:buNone/>
              <a:defRPr sz="1200" b="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 sentence case</a:t>
            </a:r>
          </a:p>
        </p:txBody>
      </p:sp>
      <p:sp>
        <p:nvSpPr>
          <p:cNvPr id="42" name="Text Placeholder 19"/>
          <p:cNvSpPr>
            <a:spLocks noGrp="1"/>
          </p:cNvSpPr>
          <p:nvPr>
            <p:ph type="body" sz="quarter" idx="39"/>
          </p:nvPr>
        </p:nvSpPr>
        <p:spPr>
          <a:xfrm>
            <a:off x="2667000" y="4953000"/>
            <a:ext cx="9144000" cy="13716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/>
            </a:lvl1pPr>
            <a:lvl2pPr marL="466725" indent="0">
              <a:buNone/>
              <a:defRPr sz="1800" b="0"/>
            </a:lvl2pPr>
            <a:lvl3pPr marL="914400" indent="0">
              <a:buNone/>
              <a:defRPr sz="16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861A2F-8F1C-34E1-B87D-CAEAEB5A0E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AAF6B9-3DD1-2C3F-C7D4-9AF2D567B1E6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27B87A92-C5CB-FA21-9184-B6DEEF7D6C7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667000" y="2848535"/>
            <a:ext cx="9144000" cy="13716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/>
            </a:lvl1pPr>
            <a:lvl2pPr marL="466725" indent="0">
              <a:buNone/>
              <a:defRPr sz="1800" b="0"/>
            </a:lvl2pPr>
            <a:lvl3pPr marL="914400" indent="0">
              <a:buNone/>
              <a:defRPr sz="16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F05E0360-8B20-BD6A-97EF-5432F94C6BC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667000" y="744070"/>
            <a:ext cx="9144000" cy="13716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/>
            </a:lvl1pPr>
            <a:lvl2pPr marL="466725" indent="0">
              <a:buNone/>
              <a:defRPr sz="1800" b="0"/>
            </a:lvl2pPr>
            <a:lvl3pPr marL="914400" indent="0">
              <a:buNone/>
              <a:defRPr sz="1600" b="0"/>
            </a:lvl3pPr>
            <a:lvl4pPr marL="1371600" indent="0">
              <a:buNone/>
              <a:defRPr sz="1400" b="0"/>
            </a:lvl4pPr>
            <a:lvl5pPr marL="1828800" indent="0">
              <a:buNone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29997" cy="5408755"/>
          </a:xfrm>
          <a:prstGeom prst="rect">
            <a:avLst/>
          </a:prstGeom>
          <a:gradFill>
            <a:gsLst>
              <a:gs pos="38000">
                <a:schemeClr val="tx2">
                  <a:alpha val="78387"/>
                </a:schemeClr>
              </a:gs>
              <a:gs pos="91000">
                <a:schemeClr val="bg2">
                  <a:alpha val="8526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CC830-A7B2-9E01-F280-814FC12B58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89086" y="2464905"/>
            <a:ext cx="2413828" cy="241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7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29997" cy="5408755"/>
          </a:xfrm>
          <a:prstGeom prst="rect">
            <a:avLst/>
          </a:prstGeom>
          <a:gradFill>
            <a:gsLst>
              <a:gs pos="38000">
                <a:schemeClr val="tx2">
                  <a:alpha val="78387"/>
                </a:schemeClr>
              </a:gs>
              <a:gs pos="91000">
                <a:schemeClr val="bg2">
                  <a:alpha val="8526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BD970-DAE2-E747-2069-B27B9B022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 anchor="ctr"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space for you to write; please </a:t>
            </a:r>
            <a:br>
              <a:rPr lang="en-US" dirty="0"/>
            </a:br>
            <a:r>
              <a:rPr lang="en-US" dirty="0"/>
              <a:t>keep it to one sentence, three lines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8CB3B-6C15-0EE0-5037-9D5C26B01B10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643F6C-1D48-BACA-6FA5-163792310F93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F586543-C3FB-EFDF-5C81-CEA70102E8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492" y="1674155"/>
            <a:ext cx="1265013" cy="126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32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AC28E6A-46B2-8441-85A5-3C4ED9C4EC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1" y="915845"/>
            <a:ext cx="11451757" cy="540875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1C55E2-5A32-344E-9DC5-41EC482A95FD}"/>
              </a:ext>
            </a:extLst>
          </p:cNvPr>
          <p:cNvSpPr/>
          <p:nvPr userDrawn="1"/>
        </p:nvSpPr>
        <p:spPr>
          <a:xfrm>
            <a:off x="381001" y="915845"/>
            <a:ext cx="11429997" cy="5408755"/>
          </a:xfrm>
          <a:prstGeom prst="rect">
            <a:avLst/>
          </a:prstGeom>
          <a:gradFill>
            <a:gsLst>
              <a:gs pos="38000">
                <a:schemeClr val="tx2">
                  <a:alpha val="78387"/>
                </a:schemeClr>
              </a:gs>
              <a:gs pos="91000">
                <a:schemeClr val="bg2">
                  <a:alpha val="85265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BD970-DAE2-E747-2069-B27B9B022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6801" y="3337976"/>
            <a:ext cx="7878396" cy="1301254"/>
          </a:xfrm>
        </p:spPr>
        <p:txBody>
          <a:bodyPr anchor="ctr"/>
          <a:lstStyle>
            <a:lvl1pPr marL="0" indent="0" algn="ctr">
              <a:lnSpc>
                <a:spcPts val="3160"/>
              </a:lnSpc>
              <a:buNone/>
              <a:defRPr>
                <a:solidFill>
                  <a:schemeClr val="bg1"/>
                </a:solidFill>
              </a:defRPr>
            </a:lvl1pPr>
            <a:lvl2pPr marL="4667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Here is space for your main key point; please </a:t>
            </a:r>
            <a:br>
              <a:rPr lang="en-US" dirty="0"/>
            </a:br>
            <a:r>
              <a:rPr lang="en-US" dirty="0"/>
              <a:t>keep it to one sentence, three lines max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80852-32CC-CB38-5EDC-40044404DF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F0FAEE-2449-12AB-6188-0787D422A992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8CB3B-6C15-0EE0-5037-9D5C26B01B10}"/>
              </a:ext>
            </a:extLst>
          </p:cNvPr>
          <p:cNvCxnSpPr>
            <a:cxnSpLocks/>
          </p:cNvCxnSpPr>
          <p:nvPr userDrawn="1"/>
        </p:nvCxnSpPr>
        <p:spPr>
          <a:xfrm>
            <a:off x="5536406" y="312807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643F6C-1D48-BACA-6FA5-163792310F93}"/>
              </a:ext>
            </a:extLst>
          </p:cNvPr>
          <p:cNvCxnSpPr>
            <a:cxnSpLocks/>
          </p:cNvCxnSpPr>
          <p:nvPr userDrawn="1"/>
        </p:nvCxnSpPr>
        <p:spPr>
          <a:xfrm>
            <a:off x="5536406" y="4872597"/>
            <a:ext cx="111918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3BEB890-D1A0-2A2D-4B4C-F851C212D4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4969" y="1563204"/>
            <a:ext cx="1242060" cy="135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8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  <p15:guide id="3" pos="74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Insights">
    <p:bg>
      <p:bgPr>
        <a:blipFill dpi="0" rotWithShape="1">
          <a:blip r:embed="rId2">
            <a:alphaModFix amt="6963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498C4-56EA-D049-B802-8E3A61E11E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chemeClr val="bg1">
                  <a:lumMod val="0"/>
                  <a:lumOff val="100000"/>
                  <a:alpha val="79843"/>
                </a:schemeClr>
              </a:gs>
              <a:gs pos="99000">
                <a:schemeClr val="bg1">
                  <a:alpha val="55321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C09D5E-1173-AC4D-A403-92A03A28C4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4" y="3086100"/>
            <a:ext cx="9478963" cy="278765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i="0" baseline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Here is your “ah hah” statement that is at most one sentence; meant to catch the eye.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Here is a more thorough explanation of your main point. This is where you can really say what you need to say but please keep it to a paragraph. Here is a more thorough explanation of your main point. This is where you can really say what you need to say but please keep it to a paragraph. Here is a more thorough explanation of your main point. This is where you can really say what you need to say but please keep it to a paragraph.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D102F0-6165-12D4-4A0D-56F97D3F38B4}"/>
              </a:ext>
            </a:extLst>
          </p:cNvPr>
          <p:cNvSpPr/>
          <p:nvPr userDrawn="1"/>
        </p:nvSpPr>
        <p:spPr>
          <a:xfrm>
            <a:off x="799070" y="980303"/>
            <a:ext cx="1416908" cy="1416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92165-C087-CCA0-F3FC-4F701A9257E0}"/>
              </a:ext>
            </a:extLst>
          </p:cNvPr>
          <p:cNvSpPr txBox="1"/>
          <p:nvPr userDrawn="1"/>
        </p:nvSpPr>
        <p:spPr>
          <a:xfrm>
            <a:off x="1285103" y="832021"/>
            <a:ext cx="1680519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E63E0-A85C-FF7F-EE2C-8FD2DE418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E3ECA7-6180-79F6-5FEE-F0C896B06658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4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Insights">
    <p:bg>
      <p:bgPr>
        <a:blipFill dpi="0" rotWithShape="1">
          <a:blip r:embed="rId2">
            <a:alphaModFix amt="69633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498C4-56EA-D049-B802-8E3A61E11E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9000">
                <a:schemeClr val="bg1">
                  <a:lumMod val="0"/>
                  <a:lumOff val="100000"/>
                  <a:alpha val="79843"/>
                </a:schemeClr>
              </a:gs>
              <a:gs pos="99000">
                <a:schemeClr val="bg1">
                  <a:alpha val="55321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C09D5E-1173-AC4D-A403-92A03A28C4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174" y="3086100"/>
            <a:ext cx="9478963" cy="278765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i="0" baseline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 dirty="0"/>
              <a:t>Here is your “ah hah” statement that is at most one sentence; meant to catch the eye.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Here is a more thorough explanation of your main point. This is where you can really say what you need to say but please keep it to a paragraph. Here is a more thorough explanation of your main point. This is where you can really say what you need to say but please keep it to a paragraph. Here is a more thorough explanation of your main point. This is where you can really say what you need to say but please keep it to a paragraph.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D102F0-6165-12D4-4A0D-56F97D3F38B4}"/>
              </a:ext>
            </a:extLst>
          </p:cNvPr>
          <p:cNvSpPr/>
          <p:nvPr userDrawn="1"/>
        </p:nvSpPr>
        <p:spPr>
          <a:xfrm>
            <a:off x="799070" y="980303"/>
            <a:ext cx="1416908" cy="14169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4E63E0-A85C-FF7F-EE2C-8FD2DE418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E3ECA7-6180-79F6-5FEE-F0C896B06658}"/>
              </a:ext>
            </a:extLst>
          </p:cNvPr>
          <p:cNvSpPr txBox="1"/>
          <p:nvPr userDrawn="1"/>
        </p:nvSpPr>
        <p:spPr>
          <a:xfrm>
            <a:off x="11311858" y="6495535"/>
            <a:ext cx="502190" cy="27699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fld id="{5E42B109-1EC9-1C4A-B325-F80C19752582}" type="slidenum">
              <a:rPr lang="en-US" sz="1200" smtClean="0">
                <a:solidFill>
                  <a:srgbClr val="5F5E5F"/>
                </a:solidFill>
                <a:latin typeface="Calibri Light" charset="0"/>
                <a:ea typeface="Calibri Light" charset="0"/>
                <a:cs typeface="Calibri Light" charset="0"/>
              </a:rPr>
              <a:t>‹#›</a:t>
            </a:fld>
            <a:endParaRPr lang="en-US" sz="1200" dirty="0">
              <a:solidFill>
                <a:srgbClr val="5F5E5F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2DADA-8CDB-CFEA-33E9-B37214402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060" y="1211605"/>
            <a:ext cx="876927" cy="95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2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095756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90700"/>
            <a:ext cx="11429999" cy="4386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3759" r:id="rId2"/>
    <p:sldLayoutId id="2147483671" r:id="rId3"/>
    <p:sldLayoutId id="2147483667" r:id="rId4"/>
    <p:sldLayoutId id="2147484037" r:id="rId5"/>
    <p:sldLayoutId id="2147484100" r:id="rId6"/>
    <p:sldLayoutId id="2147484079" r:id="rId7"/>
    <p:sldLayoutId id="2147484036" r:id="rId8"/>
    <p:sldLayoutId id="2147484090" r:id="rId9"/>
    <p:sldLayoutId id="2147483713" r:id="rId10"/>
    <p:sldLayoutId id="2147484102" r:id="rId11"/>
    <p:sldLayoutId id="2147484050" r:id="rId12"/>
    <p:sldLayoutId id="2147484088" r:id="rId13"/>
    <p:sldLayoutId id="2147484051" r:id="rId14"/>
    <p:sldLayoutId id="2147484052" r:id="rId15"/>
    <p:sldLayoutId id="2147484046" r:id="rId16"/>
    <p:sldLayoutId id="2147483687" r:id="rId17"/>
    <p:sldLayoutId id="2147483962" r:id="rId18"/>
    <p:sldLayoutId id="2147484101" r:id="rId19"/>
    <p:sldLayoutId id="2147484045" r:id="rId20"/>
    <p:sldLayoutId id="2147483971" r:id="rId21"/>
    <p:sldLayoutId id="2147484053" r:id="rId22"/>
    <p:sldLayoutId id="2147483770" r:id="rId23"/>
    <p:sldLayoutId id="2147484055" r:id="rId24"/>
    <p:sldLayoutId id="2147484056" r:id="rId25"/>
    <p:sldLayoutId id="2147484057" r:id="rId26"/>
    <p:sldLayoutId id="2147484058" r:id="rId27"/>
    <p:sldLayoutId id="2147484059" r:id="rId28"/>
    <p:sldLayoutId id="2147484060" r:id="rId29"/>
    <p:sldLayoutId id="2147484061" r:id="rId30"/>
    <p:sldLayoutId id="2147484062" r:id="rId31"/>
    <p:sldLayoutId id="2147484063" r:id="rId32"/>
    <p:sldLayoutId id="2147484064" r:id="rId33"/>
    <p:sldLayoutId id="2147484065" r:id="rId34"/>
    <p:sldLayoutId id="2147484066" r:id="rId35"/>
    <p:sldLayoutId id="2147484067" r:id="rId36"/>
    <p:sldLayoutId id="2147484068" r:id="rId37"/>
    <p:sldLayoutId id="2147484069" r:id="rId38"/>
    <p:sldLayoutId id="2147484070" r:id="rId39"/>
    <p:sldLayoutId id="2147484071" r:id="rId40"/>
    <p:sldLayoutId id="2147484072" r:id="rId41"/>
    <p:sldLayoutId id="2147484082" r:id="rId42"/>
    <p:sldLayoutId id="2147484083" r:id="rId43"/>
    <p:sldLayoutId id="2147484084" r:id="rId44"/>
    <p:sldLayoutId id="2147484085" r:id="rId45"/>
    <p:sldLayoutId id="2147484086" r:id="rId46"/>
    <p:sldLayoutId id="2147484087" r:id="rId47"/>
    <p:sldLayoutId id="2147484073" r:id="rId48"/>
    <p:sldLayoutId id="2147484095" r:id="rId49"/>
    <p:sldLayoutId id="2147484098" r:id="rId50"/>
    <p:sldLayoutId id="2147484097" r:id="rId51"/>
    <p:sldLayoutId id="2147484096" r:id="rId52"/>
    <p:sldLayoutId id="2147484099" r:id="rId53"/>
    <p:sldLayoutId id="2147484074" r:id="rId54"/>
    <p:sldLayoutId id="2147484075" r:id="rId55"/>
    <p:sldLayoutId id="2147484091" r:id="rId56"/>
    <p:sldLayoutId id="2147484076" r:id="rId57"/>
    <p:sldLayoutId id="2147484077" r:id="rId58"/>
    <p:sldLayoutId id="2147484078" r:id="rId59"/>
    <p:sldLayoutId id="2147484092" r:id="rId60"/>
    <p:sldLayoutId id="2147484103" r:id="rId61"/>
    <p:sldLayoutId id="2147484054" r:id="rId62"/>
    <p:sldLayoutId id="2147483765" r:id="rId63"/>
    <p:sldLayoutId id="2147484081" r:id="rId64"/>
    <p:sldLayoutId id="2147484089" r:id="rId65"/>
  </p:sldLayoutIdLst>
  <p:txStyles>
    <p:titleStyle>
      <a:lvl1pPr marL="11113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93688" indent="-293688" algn="l" defTabSz="914400" rtl="0" eaLnBrk="1" latinLnBrk="0" hangingPunct="1">
        <a:lnSpc>
          <a:spcPct val="100000"/>
        </a:lnSpc>
        <a:spcBef>
          <a:spcPts val="0"/>
        </a:spcBef>
        <a:buFont typeface="Wingdings" charset="2"/>
        <a:buChar char="§"/>
        <a:tabLst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7713" indent="-280988" algn="l" defTabSz="914400" rtl="0" eaLnBrk="1" latinLnBrk="0" hangingPunct="1">
        <a:lnSpc>
          <a:spcPct val="100000"/>
        </a:lnSpc>
        <a:spcBef>
          <a:spcPts val="0"/>
        </a:spcBef>
        <a:buFont typeface="Wingdings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4" pos="7440" userDrawn="1">
          <p15:clr>
            <a:srgbClr val="F26B43"/>
          </p15:clr>
        </p15:guide>
        <p15:guide id="5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ADF19E-FC68-B7D1-6405-68DC6D6BC2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1356" y="2246535"/>
            <a:ext cx="3412999" cy="34558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While genre is important, Live Service players just as often play because of others – and it’s still important for more Story focused players.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FD3E8F-7D05-8B6C-10FF-3FE68A8B3E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Top reasons to start playing your favorite game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6640BE6-7319-4145-A730-12AD01FC9817}"/>
              </a:ext>
            </a:extLst>
          </p:cNvPr>
          <p:cNvSpPr txBox="1">
            <a:spLocks/>
          </p:cNvSpPr>
          <p:nvPr/>
        </p:nvSpPr>
        <p:spPr>
          <a:xfrm>
            <a:off x="391356" y="1783749"/>
            <a:ext cx="3335518" cy="925573"/>
          </a:xfrm>
          <a:prstGeom prst="rect">
            <a:avLst/>
          </a:prstGeom>
        </p:spPr>
        <p:txBody>
          <a:bodyPr/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7713" indent="-2809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5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Personal networks drive adoption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968FA1C-55C6-A5E8-2383-BD72D33F7E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0100" y="6039853"/>
            <a:ext cx="6743700" cy="741947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Source: Magid Games as a Relationship Study, 2022.</a:t>
            </a:r>
            <a:br>
              <a:rPr lang="en-US" dirty="0"/>
            </a:br>
            <a:r>
              <a:rPr lang="en-US" dirty="0"/>
              <a:t>Live Service n=911; Extended Story n=382; Story n=707.Q17 You indicated that one of your favorite games to play is XXX. Which of the following reasons are why you started to play this game?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03BF5E-BF56-3D4A-E37E-418B19BCFFFB}"/>
              </a:ext>
            </a:extLst>
          </p:cNvPr>
          <p:cNvSpPr/>
          <p:nvPr/>
        </p:nvSpPr>
        <p:spPr>
          <a:xfrm>
            <a:off x="11634537" y="6521116"/>
            <a:ext cx="312821" cy="260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5">
            <a:extLst>
              <a:ext uri="{FF2B5EF4-FFF2-40B4-BE49-F238E27FC236}">
                <a16:creationId xmlns:a16="http://schemas.microsoft.com/office/drawing/2014/main" id="{07FE2F67-561F-8D15-5347-8547CFD5B5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355794"/>
              </p:ext>
            </p:extLst>
          </p:nvPr>
        </p:nvGraphicFramePr>
        <p:xfrm>
          <a:off x="4809875" y="1539589"/>
          <a:ext cx="6684293" cy="470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8156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couch looking at a phone&#10;&#10;Description automatically generated with medium confidence">
            <a:extLst>
              <a:ext uri="{FF2B5EF4-FFF2-40B4-BE49-F238E27FC236}">
                <a16:creationId xmlns:a16="http://schemas.microsoft.com/office/drawing/2014/main" id="{EE29A144-26E8-2657-6781-74171496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EEEFE9-2847-DB37-36B9-98328C4D5CF9}"/>
              </a:ext>
            </a:extLst>
          </p:cNvPr>
          <p:cNvSpPr/>
          <p:nvPr/>
        </p:nvSpPr>
        <p:spPr>
          <a:xfrm>
            <a:off x="0" y="-1"/>
            <a:ext cx="12192000" cy="4961467"/>
          </a:xfrm>
          <a:prstGeom prst="rect">
            <a:avLst/>
          </a:prstGeom>
          <a:gradFill>
            <a:gsLst>
              <a:gs pos="76000">
                <a:schemeClr val="bg2">
                  <a:alpha val="0"/>
                </a:schemeClr>
              </a:gs>
              <a:gs pos="35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6F86-640C-2F0C-647A-DA7A764591EF}"/>
              </a:ext>
            </a:extLst>
          </p:cNvPr>
          <p:cNvSpPr txBox="1">
            <a:spLocks/>
          </p:cNvSpPr>
          <p:nvPr/>
        </p:nvSpPr>
        <p:spPr>
          <a:xfrm>
            <a:off x="381000" y="342900"/>
            <a:ext cx="7747000" cy="1056409"/>
          </a:xfrm>
          <a:prstGeom prst="rect">
            <a:avLst/>
          </a:prstGeom>
        </p:spPr>
        <p:txBody>
          <a:bodyPr/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7713" indent="-2809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Younger players expect community to </a:t>
            </a:r>
            <a:br>
              <a:rPr lang="en-US" sz="3200" dirty="0"/>
            </a:br>
            <a:r>
              <a:rPr lang="en-US" sz="3200" dirty="0"/>
              <a:t>be at the center of all their interests.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5DCB7-5218-CCCE-09A7-72588401172E}"/>
              </a:ext>
            </a:extLst>
          </p:cNvPr>
          <p:cNvSpPr txBox="1">
            <a:spLocks/>
          </p:cNvSpPr>
          <p:nvPr/>
        </p:nvSpPr>
        <p:spPr>
          <a:xfrm>
            <a:off x="381001" y="1528497"/>
            <a:ext cx="6409266" cy="4071938"/>
          </a:xfrm>
          <a:prstGeom prst="rect">
            <a:avLst/>
          </a:prstGeom>
        </p:spPr>
        <p:txBody>
          <a:bodyPr/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7713" indent="-2809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</a:rPr>
              <a:t>13–17-year-olds are 16% more likely </a:t>
            </a:r>
            <a:r>
              <a:rPr lang="en-US" sz="2000" b="0" dirty="0"/>
              <a:t>than 18–34-year-olds to say that friends are a major motivator for why they started playing their game.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2A762-6D94-1529-EF77-82DA83A964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2256" y="0"/>
            <a:ext cx="621792" cy="621792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ACD36232-8097-2B25-F408-605C83335A60}"/>
              </a:ext>
            </a:extLst>
          </p:cNvPr>
          <p:cNvSpPr txBox="1">
            <a:spLocks/>
          </p:cNvSpPr>
          <p:nvPr/>
        </p:nvSpPr>
        <p:spPr>
          <a:xfrm>
            <a:off x="46567" y="6064563"/>
            <a:ext cx="6743700" cy="741947"/>
          </a:xfrm>
          <a:prstGeom prst="rect">
            <a:avLst/>
          </a:prstGeom>
        </p:spPr>
        <p:txBody>
          <a:bodyPr/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7713" indent="-2809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1000" b="0" dirty="0">
                <a:solidFill>
                  <a:schemeClr val="bg1"/>
                </a:solidFill>
              </a:rPr>
            </a:br>
            <a:endParaRPr lang="en-US" sz="1000" b="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000" b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000" b="0" dirty="0">
                <a:solidFill>
                  <a:schemeClr val="bg1"/>
                </a:solidFill>
              </a:rPr>
              <a:t>Source: Magid Games as a Relationship Study, 2022.</a:t>
            </a:r>
            <a:br>
              <a:rPr lang="en-US" sz="1000" b="0" dirty="0">
                <a:solidFill>
                  <a:schemeClr val="bg1"/>
                </a:solidFill>
              </a:rPr>
            </a:b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481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gid1FINAL">
      <a:dk1>
        <a:srgbClr val="3C3834"/>
      </a:dk1>
      <a:lt1>
        <a:srgbClr val="FFFFFF"/>
      </a:lt1>
      <a:dk2>
        <a:srgbClr val="5E5E5F"/>
      </a:dk2>
      <a:lt2>
        <a:srgbClr val="BDBBBB"/>
      </a:lt2>
      <a:accent1>
        <a:srgbClr val="F77C08"/>
      </a:accent1>
      <a:accent2>
        <a:srgbClr val="FFA300"/>
      </a:accent2>
      <a:accent3>
        <a:srgbClr val="EE592F"/>
      </a:accent3>
      <a:accent4>
        <a:srgbClr val="E34983"/>
      </a:accent4>
      <a:accent5>
        <a:srgbClr val="BB16A3"/>
      </a:accent5>
      <a:accent6>
        <a:srgbClr val="D9D6D6"/>
      </a:accent6>
      <a:hlink>
        <a:srgbClr val="F77C08"/>
      </a:hlink>
      <a:folHlink>
        <a:srgbClr val="C264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 - Report Flow_warm" id="{A85B0352-76CA-234F-BED9-5F6E5290D4FA}" vid="{65E79CB8-0301-9C41-88C1-61DAD4336B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8821</TotalTime>
  <Words>148</Words>
  <Application>Microsoft Macintosh PowerPoint</Application>
  <PresentationFormat>Widescreen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Monette</dc:creator>
  <cp:lastModifiedBy>Kristen Peterson</cp:lastModifiedBy>
  <cp:revision>78</cp:revision>
  <cp:lastPrinted>2022-06-22T20:40:06Z</cp:lastPrinted>
  <dcterms:created xsi:type="dcterms:W3CDTF">2022-09-18T20:49:52Z</dcterms:created>
  <dcterms:modified xsi:type="dcterms:W3CDTF">2023-01-06T17:44:44Z</dcterms:modified>
</cp:coreProperties>
</file>