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t Magid" initials="BM [22]" lastIdx="1" clrIdx="0"/>
  <p:cmAuthor id="2" name="Brent Magid" initials="BM [23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300"/>
    <a:srgbClr val="E87722"/>
    <a:srgbClr val="90278E"/>
    <a:srgbClr val="00BFB3"/>
    <a:srgbClr val="E31C79"/>
    <a:srgbClr val="00B2EF"/>
    <a:srgbClr val="C378C1"/>
    <a:srgbClr val="00A9E0"/>
    <a:srgbClr val="E7C929"/>
    <a:srgbClr val="76E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1"/>
    <p:restoredTop sz="95782"/>
  </p:normalViewPr>
  <p:slideViewPr>
    <p:cSldViewPr snapToObjects="1">
      <p:cViewPr varScale="1">
        <p:scale>
          <a:sx n="118" d="100"/>
          <a:sy n="118" d="100"/>
        </p:scale>
        <p:origin x="61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5BC49-AA31-F042-B5A3-7F45FFAC19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219A06-1133-5D46-9D04-737E43C4AB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FB70-E8AE-774B-B9D6-77A36018A84E}" type="datetimeFigureOut">
              <a:rPr lang="en-US" smtClean="0"/>
              <a:t>12/10/20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8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739E7-52F4-3149-B0A2-3F941B1E03E5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2AD0-DAC3-1E41-88B9-0E33D5899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65707"/>
            <a:ext cx="10764035" cy="977535"/>
          </a:xfrm>
        </p:spPr>
        <p:txBody>
          <a:bodyPr anchor="t">
            <a:no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6348776"/>
            <a:ext cx="10972800" cy="433024"/>
          </a:xfrm>
          <a:ln>
            <a:noFill/>
          </a:ln>
        </p:spPr>
        <p:txBody>
          <a:bodyPr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FOOTER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2256" y="0"/>
            <a:ext cx="621792" cy="62179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365125"/>
            <a:ext cx="1095756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2999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marL="11113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93688" indent="-2936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7713" indent="-2809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40" userDrawn="1">
          <p15:clr>
            <a:srgbClr val="F26B43"/>
          </p15:clr>
        </p15:guide>
        <p15:guide id="3" orient="horz" pos="2260" userDrawn="1">
          <p15:clr>
            <a:srgbClr val="F26B43"/>
          </p15:clr>
        </p15:guide>
        <p15:guide id="4" pos="7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100" dirty="0"/>
              <a:t>6 key steps to assess and act on the media network opportunity</a:t>
            </a:r>
            <a:endParaRPr lang="en-US" sz="3100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911290" y="1421592"/>
            <a:ext cx="2257256" cy="1373983"/>
          </a:xfrm>
          <a:custGeom>
            <a:avLst/>
            <a:gdLst>
              <a:gd name="T0" fmla="*/ 1695 w 2897"/>
              <a:gd name="T1" fmla="*/ 4 h 1763"/>
              <a:gd name="T2" fmla="*/ 1976 w 2897"/>
              <a:gd name="T3" fmla="*/ 33 h 1763"/>
              <a:gd name="T4" fmla="*/ 2270 w 2897"/>
              <a:gd name="T5" fmla="*/ 92 h 1763"/>
              <a:gd name="T6" fmla="*/ 2579 w 2897"/>
              <a:gd name="T7" fmla="*/ 189 h 1763"/>
              <a:gd name="T8" fmla="*/ 2897 w 2897"/>
              <a:gd name="T9" fmla="*/ 325 h 1763"/>
              <a:gd name="T10" fmla="*/ 2710 w 2897"/>
              <a:gd name="T11" fmla="*/ 314 h 1763"/>
              <a:gd name="T12" fmla="*/ 2403 w 2897"/>
              <a:gd name="T13" fmla="*/ 202 h 1763"/>
              <a:gd name="T14" fmla="*/ 2107 w 2897"/>
              <a:gd name="T15" fmla="*/ 126 h 1763"/>
              <a:gd name="T16" fmla="*/ 1826 w 2897"/>
              <a:gd name="T17" fmla="*/ 83 h 1763"/>
              <a:gd name="T18" fmla="*/ 1562 w 2897"/>
              <a:gd name="T19" fmla="*/ 67 h 1763"/>
              <a:gd name="T20" fmla="*/ 1316 w 2897"/>
              <a:gd name="T21" fmla="*/ 74 h 1763"/>
              <a:gd name="T22" fmla="*/ 1092 w 2897"/>
              <a:gd name="T23" fmla="*/ 98 h 1763"/>
              <a:gd name="T24" fmla="*/ 893 w 2897"/>
              <a:gd name="T25" fmla="*/ 133 h 1763"/>
              <a:gd name="T26" fmla="*/ 693 w 2897"/>
              <a:gd name="T27" fmla="*/ 183 h 1763"/>
              <a:gd name="T28" fmla="*/ 517 w 2897"/>
              <a:gd name="T29" fmla="*/ 239 h 1763"/>
              <a:gd name="T30" fmla="*/ 367 w 2897"/>
              <a:gd name="T31" fmla="*/ 296 h 1763"/>
              <a:gd name="T32" fmla="*/ 245 w 2897"/>
              <a:gd name="T33" fmla="*/ 350 h 1763"/>
              <a:gd name="T34" fmla="*/ 153 w 2897"/>
              <a:gd name="T35" fmla="*/ 396 h 1763"/>
              <a:gd name="T36" fmla="*/ 92 w 2897"/>
              <a:gd name="T37" fmla="*/ 429 h 1763"/>
              <a:gd name="T38" fmla="*/ 1991 w 2897"/>
              <a:gd name="T39" fmla="*/ 1626 h 1763"/>
              <a:gd name="T40" fmla="*/ 2211 w 2897"/>
              <a:gd name="T41" fmla="*/ 1655 h 1763"/>
              <a:gd name="T42" fmla="*/ 1991 w 2897"/>
              <a:gd name="T43" fmla="*/ 1692 h 1763"/>
              <a:gd name="T44" fmla="*/ 0 w 2897"/>
              <a:gd name="T45" fmla="*/ 405 h 1763"/>
              <a:gd name="T46" fmla="*/ 35 w 2897"/>
              <a:gd name="T47" fmla="*/ 385 h 1763"/>
              <a:gd name="T48" fmla="*/ 72 w 2897"/>
              <a:gd name="T49" fmla="*/ 362 h 1763"/>
              <a:gd name="T50" fmla="*/ 140 w 2897"/>
              <a:gd name="T51" fmla="*/ 325 h 1763"/>
              <a:gd name="T52" fmla="*/ 236 w 2897"/>
              <a:gd name="T53" fmla="*/ 279 h 1763"/>
              <a:gd name="T54" fmla="*/ 360 w 2897"/>
              <a:gd name="T55" fmla="*/ 226 h 1763"/>
              <a:gd name="T56" fmla="*/ 508 w 2897"/>
              <a:gd name="T57" fmla="*/ 170 h 1763"/>
              <a:gd name="T58" fmla="*/ 682 w 2897"/>
              <a:gd name="T59" fmla="*/ 116 h 1763"/>
              <a:gd name="T60" fmla="*/ 878 w 2897"/>
              <a:gd name="T61" fmla="*/ 67 h 1763"/>
              <a:gd name="T62" fmla="*/ 1081 w 2897"/>
              <a:gd name="T63" fmla="*/ 31 h 1763"/>
              <a:gd name="T64" fmla="*/ 1311 w 2897"/>
              <a:gd name="T65" fmla="*/ 7 h 1763"/>
              <a:gd name="T66" fmla="*/ 1562 w 2897"/>
              <a:gd name="T67" fmla="*/ 0 h 1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897" h="1763">
                <a:moveTo>
                  <a:pt x="1562" y="0"/>
                </a:moveTo>
                <a:lnTo>
                  <a:pt x="1695" y="4"/>
                </a:lnTo>
                <a:lnTo>
                  <a:pt x="1834" y="15"/>
                </a:lnTo>
                <a:lnTo>
                  <a:pt x="1976" y="33"/>
                </a:lnTo>
                <a:lnTo>
                  <a:pt x="2120" y="59"/>
                </a:lnTo>
                <a:lnTo>
                  <a:pt x="2270" y="92"/>
                </a:lnTo>
                <a:lnTo>
                  <a:pt x="2424" y="137"/>
                </a:lnTo>
                <a:lnTo>
                  <a:pt x="2579" y="189"/>
                </a:lnTo>
                <a:lnTo>
                  <a:pt x="2736" y="252"/>
                </a:lnTo>
                <a:lnTo>
                  <a:pt x="2897" y="325"/>
                </a:lnTo>
                <a:lnTo>
                  <a:pt x="2867" y="387"/>
                </a:lnTo>
                <a:lnTo>
                  <a:pt x="2710" y="314"/>
                </a:lnTo>
                <a:lnTo>
                  <a:pt x="2555" y="253"/>
                </a:lnTo>
                <a:lnTo>
                  <a:pt x="2403" y="202"/>
                </a:lnTo>
                <a:lnTo>
                  <a:pt x="2254" y="159"/>
                </a:lnTo>
                <a:lnTo>
                  <a:pt x="2107" y="126"/>
                </a:lnTo>
                <a:lnTo>
                  <a:pt x="1965" y="100"/>
                </a:lnTo>
                <a:lnTo>
                  <a:pt x="1826" y="83"/>
                </a:lnTo>
                <a:lnTo>
                  <a:pt x="1691" y="72"/>
                </a:lnTo>
                <a:lnTo>
                  <a:pt x="1562" y="67"/>
                </a:lnTo>
                <a:lnTo>
                  <a:pt x="1436" y="68"/>
                </a:lnTo>
                <a:lnTo>
                  <a:pt x="1316" y="74"/>
                </a:lnTo>
                <a:lnTo>
                  <a:pt x="1201" y="85"/>
                </a:lnTo>
                <a:lnTo>
                  <a:pt x="1092" y="98"/>
                </a:lnTo>
                <a:lnTo>
                  <a:pt x="989" y="115"/>
                </a:lnTo>
                <a:lnTo>
                  <a:pt x="893" y="133"/>
                </a:lnTo>
                <a:lnTo>
                  <a:pt x="791" y="157"/>
                </a:lnTo>
                <a:lnTo>
                  <a:pt x="693" y="183"/>
                </a:lnTo>
                <a:lnTo>
                  <a:pt x="602" y="211"/>
                </a:lnTo>
                <a:lnTo>
                  <a:pt x="517" y="239"/>
                </a:lnTo>
                <a:lnTo>
                  <a:pt x="440" y="268"/>
                </a:lnTo>
                <a:lnTo>
                  <a:pt x="367" y="296"/>
                </a:lnTo>
                <a:lnTo>
                  <a:pt x="303" y="324"/>
                </a:lnTo>
                <a:lnTo>
                  <a:pt x="245" y="350"/>
                </a:lnTo>
                <a:lnTo>
                  <a:pt x="196" y="374"/>
                </a:lnTo>
                <a:lnTo>
                  <a:pt x="153" y="396"/>
                </a:lnTo>
                <a:lnTo>
                  <a:pt x="118" y="414"/>
                </a:lnTo>
                <a:lnTo>
                  <a:pt x="92" y="429"/>
                </a:lnTo>
                <a:lnTo>
                  <a:pt x="782" y="1626"/>
                </a:lnTo>
                <a:lnTo>
                  <a:pt x="1991" y="1626"/>
                </a:lnTo>
                <a:lnTo>
                  <a:pt x="1991" y="1548"/>
                </a:lnTo>
                <a:lnTo>
                  <a:pt x="2211" y="1655"/>
                </a:lnTo>
                <a:lnTo>
                  <a:pt x="1991" y="1763"/>
                </a:lnTo>
                <a:lnTo>
                  <a:pt x="1991" y="1692"/>
                </a:lnTo>
                <a:lnTo>
                  <a:pt x="743" y="1692"/>
                </a:lnTo>
                <a:lnTo>
                  <a:pt x="0" y="405"/>
                </a:lnTo>
                <a:lnTo>
                  <a:pt x="27" y="388"/>
                </a:lnTo>
                <a:lnTo>
                  <a:pt x="35" y="385"/>
                </a:lnTo>
                <a:lnTo>
                  <a:pt x="49" y="375"/>
                </a:lnTo>
                <a:lnTo>
                  <a:pt x="72" y="362"/>
                </a:lnTo>
                <a:lnTo>
                  <a:pt x="101" y="346"/>
                </a:lnTo>
                <a:lnTo>
                  <a:pt x="140" y="325"/>
                </a:lnTo>
                <a:lnTo>
                  <a:pt x="184" y="303"/>
                </a:lnTo>
                <a:lnTo>
                  <a:pt x="236" y="279"/>
                </a:lnTo>
                <a:lnTo>
                  <a:pt x="294" y="253"/>
                </a:lnTo>
                <a:lnTo>
                  <a:pt x="360" y="226"/>
                </a:lnTo>
                <a:lnTo>
                  <a:pt x="430" y="198"/>
                </a:lnTo>
                <a:lnTo>
                  <a:pt x="508" y="170"/>
                </a:lnTo>
                <a:lnTo>
                  <a:pt x="593" y="142"/>
                </a:lnTo>
                <a:lnTo>
                  <a:pt x="682" y="116"/>
                </a:lnTo>
                <a:lnTo>
                  <a:pt x="778" y="91"/>
                </a:lnTo>
                <a:lnTo>
                  <a:pt x="878" y="67"/>
                </a:lnTo>
                <a:lnTo>
                  <a:pt x="978" y="48"/>
                </a:lnTo>
                <a:lnTo>
                  <a:pt x="1081" y="31"/>
                </a:lnTo>
                <a:lnTo>
                  <a:pt x="1194" y="17"/>
                </a:lnTo>
                <a:lnTo>
                  <a:pt x="1311" y="7"/>
                </a:lnTo>
                <a:lnTo>
                  <a:pt x="1434" y="0"/>
                </a:lnTo>
                <a:lnTo>
                  <a:pt x="156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707438" y="1742499"/>
            <a:ext cx="1758760" cy="1998662"/>
          </a:xfrm>
          <a:custGeom>
            <a:avLst/>
            <a:gdLst>
              <a:gd name="T0" fmla="*/ 775 w 2258"/>
              <a:gd name="T1" fmla="*/ 14 h 2567"/>
              <a:gd name="T2" fmla="*/ 797 w 2258"/>
              <a:gd name="T3" fmla="*/ 27 h 2567"/>
              <a:gd name="T4" fmla="*/ 849 w 2258"/>
              <a:gd name="T5" fmla="*/ 59 h 2567"/>
              <a:gd name="T6" fmla="*/ 927 w 2258"/>
              <a:gd name="T7" fmla="*/ 109 h 2567"/>
              <a:gd name="T8" fmla="*/ 1027 w 2258"/>
              <a:gd name="T9" fmla="*/ 179 h 2567"/>
              <a:gd name="T10" fmla="*/ 1143 w 2258"/>
              <a:gd name="T11" fmla="*/ 270 h 2567"/>
              <a:gd name="T12" fmla="*/ 1271 w 2258"/>
              <a:gd name="T13" fmla="*/ 382 h 2567"/>
              <a:gd name="T14" fmla="*/ 1407 w 2258"/>
              <a:gd name="T15" fmla="*/ 517 h 2567"/>
              <a:gd name="T16" fmla="*/ 1541 w 2258"/>
              <a:gd name="T17" fmla="*/ 664 h 2567"/>
              <a:gd name="T18" fmla="*/ 1666 w 2258"/>
              <a:gd name="T19" fmla="*/ 825 h 2567"/>
              <a:gd name="T20" fmla="*/ 1792 w 2258"/>
              <a:gd name="T21" fmla="*/ 1010 h 2567"/>
              <a:gd name="T22" fmla="*/ 1912 w 2258"/>
              <a:gd name="T23" fmla="*/ 1219 h 2567"/>
              <a:gd name="T24" fmla="*/ 2023 w 2258"/>
              <a:gd name="T25" fmla="*/ 1453 h 2567"/>
              <a:gd name="T26" fmla="*/ 2119 w 2258"/>
              <a:gd name="T27" fmla="*/ 1712 h 2567"/>
              <a:gd name="T28" fmla="*/ 2193 w 2258"/>
              <a:gd name="T29" fmla="*/ 1997 h 2567"/>
              <a:gd name="T30" fmla="*/ 2245 w 2258"/>
              <a:gd name="T31" fmla="*/ 2308 h 2567"/>
              <a:gd name="T32" fmla="*/ 2191 w 2258"/>
              <a:gd name="T33" fmla="*/ 2478 h 2567"/>
              <a:gd name="T34" fmla="*/ 2156 w 2258"/>
              <a:gd name="T35" fmla="*/ 2162 h 2567"/>
              <a:gd name="T36" fmla="*/ 2093 w 2258"/>
              <a:gd name="T37" fmla="*/ 1871 h 2567"/>
              <a:gd name="T38" fmla="*/ 2010 w 2258"/>
              <a:gd name="T39" fmla="*/ 1605 h 2567"/>
              <a:gd name="T40" fmla="*/ 1909 w 2258"/>
              <a:gd name="T41" fmla="*/ 1363 h 2567"/>
              <a:gd name="T42" fmla="*/ 1796 w 2258"/>
              <a:gd name="T43" fmla="*/ 1146 h 2567"/>
              <a:gd name="T44" fmla="*/ 1676 w 2258"/>
              <a:gd name="T45" fmla="*/ 954 h 2567"/>
              <a:gd name="T46" fmla="*/ 1552 w 2258"/>
              <a:gd name="T47" fmla="*/ 786 h 2567"/>
              <a:gd name="T48" fmla="*/ 1430 w 2258"/>
              <a:gd name="T49" fmla="*/ 641 h 2567"/>
              <a:gd name="T50" fmla="*/ 1287 w 2258"/>
              <a:gd name="T51" fmla="*/ 493 h 2567"/>
              <a:gd name="T52" fmla="*/ 1150 w 2258"/>
              <a:gd name="T53" fmla="*/ 368 h 2567"/>
              <a:gd name="T54" fmla="*/ 1027 w 2258"/>
              <a:gd name="T55" fmla="*/ 266 h 2567"/>
              <a:gd name="T56" fmla="*/ 917 w 2258"/>
              <a:gd name="T57" fmla="*/ 185 h 2567"/>
              <a:gd name="T58" fmla="*/ 832 w 2258"/>
              <a:gd name="T59" fmla="*/ 127 h 2567"/>
              <a:gd name="T60" fmla="*/ 773 w 2258"/>
              <a:gd name="T61" fmla="*/ 92 h 2567"/>
              <a:gd name="T62" fmla="*/ 694 w 2258"/>
              <a:gd name="T63" fmla="*/ 2356 h 2567"/>
              <a:gd name="T64" fmla="*/ 766 w 2258"/>
              <a:gd name="T65" fmla="*/ 2567 h 2567"/>
              <a:gd name="T66" fmla="*/ 635 w 2258"/>
              <a:gd name="T67" fmla="*/ 2388 h 2567"/>
              <a:gd name="T68" fmla="*/ 747 w 2258"/>
              <a:gd name="T69" fmla="*/ 0 h 2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58" h="2567">
                <a:moveTo>
                  <a:pt x="747" y="0"/>
                </a:moveTo>
                <a:lnTo>
                  <a:pt x="775" y="14"/>
                </a:lnTo>
                <a:lnTo>
                  <a:pt x="782" y="18"/>
                </a:lnTo>
                <a:lnTo>
                  <a:pt x="797" y="27"/>
                </a:lnTo>
                <a:lnTo>
                  <a:pt x="821" y="40"/>
                </a:lnTo>
                <a:lnTo>
                  <a:pt x="849" y="59"/>
                </a:lnTo>
                <a:lnTo>
                  <a:pt x="886" y="81"/>
                </a:lnTo>
                <a:lnTo>
                  <a:pt x="927" y="109"/>
                </a:lnTo>
                <a:lnTo>
                  <a:pt x="975" y="142"/>
                </a:lnTo>
                <a:lnTo>
                  <a:pt x="1027" y="179"/>
                </a:lnTo>
                <a:lnTo>
                  <a:pt x="1082" y="222"/>
                </a:lnTo>
                <a:lnTo>
                  <a:pt x="1143" y="270"/>
                </a:lnTo>
                <a:lnTo>
                  <a:pt x="1206" y="323"/>
                </a:lnTo>
                <a:lnTo>
                  <a:pt x="1271" y="382"/>
                </a:lnTo>
                <a:lnTo>
                  <a:pt x="1339" y="447"/>
                </a:lnTo>
                <a:lnTo>
                  <a:pt x="1407" y="517"/>
                </a:lnTo>
                <a:lnTo>
                  <a:pt x="1478" y="593"/>
                </a:lnTo>
                <a:lnTo>
                  <a:pt x="1541" y="664"/>
                </a:lnTo>
                <a:lnTo>
                  <a:pt x="1603" y="741"/>
                </a:lnTo>
                <a:lnTo>
                  <a:pt x="1666" y="825"/>
                </a:lnTo>
                <a:lnTo>
                  <a:pt x="1729" y="913"/>
                </a:lnTo>
                <a:lnTo>
                  <a:pt x="1792" y="1010"/>
                </a:lnTo>
                <a:lnTo>
                  <a:pt x="1853" y="1111"/>
                </a:lnTo>
                <a:lnTo>
                  <a:pt x="1912" y="1219"/>
                </a:lnTo>
                <a:lnTo>
                  <a:pt x="1970" y="1333"/>
                </a:lnTo>
                <a:lnTo>
                  <a:pt x="2023" y="1453"/>
                </a:lnTo>
                <a:lnTo>
                  <a:pt x="2073" y="1579"/>
                </a:lnTo>
                <a:lnTo>
                  <a:pt x="2119" y="1712"/>
                </a:lnTo>
                <a:lnTo>
                  <a:pt x="2158" y="1853"/>
                </a:lnTo>
                <a:lnTo>
                  <a:pt x="2193" y="1997"/>
                </a:lnTo>
                <a:lnTo>
                  <a:pt x="2223" y="2151"/>
                </a:lnTo>
                <a:lnTo>
                  <a:pt x="2245" y="2308"/>
                </a:lnTo>
                <a:lnTo>
                  <a:pt x="2258" y="2473"/>
                </a:lnTo>
                <a:lnTo>
                  <a:pt x="2191" y="2478"/>
                </a:lnTo>
                <a:lnTo>
                  <a:pt x="2177" y="2317"/>
                </a:lnTo>
                <a:lnTo>
                  <a:pt x="2156" y="2162"/>
                </a:lnTo>
                <a:lnTo>
                  <a:pt x="2129" y="2014"/>
                </a:lnTo>
                <a:lnTo>
                  <a:pt x="2093" y="1871"/>
                </a:lnTo>
                <a:lnTo>
                  <a:pt x="2055" y="1735"/>
                </a:lnTo>
                <a:lnTo>
                  <a:pt x="2010" y="1605"/>
                </a:lnTo>
                <a:lnTo>
                  <a:pt x="1962" y="1481"/>
                </a:lnTo>
                <a:lnTo>
                  <a:pt x="1909" y="1363"/>
                </a:lnTo>
                <a:lnTo>
                  <a:pt x="1853" y="1252"/>
                </a:lnTo>
                <a:lnTo>
                  <a:pt x="1796" y="1146"/>
                </a:lnTo>
                <a:lnTo>
                  <a:pt x="1737" y="1047"/>
                </a:lnTo>
                <a:lnTo>
                  <a:pt x="1676" y="954"/>
                </a:lnTo>
                <a:lnTo>
                  <a:pt x="1613" y="867"/>
                </a:lnTo>
                <a:lnTo>
                  <a:pt x="1552" y="786"/>
                </a:lnTo>
                <a:lnTo>
                  <a:pt x="1489" y="710"/>
                </a:lnTo>
                <a:lnTo>
                  <a:pt x="1430" y="641"/>
                </a:lnTo>
                <a:lnTo>
                  <a:pt x="1358" y="564"/>
                </a:lnTo>
                <a:lnTo>
                  <a:pt x="1287" y="493"/>
                </a:lnTo>
                <a:lnTo>
                  <a:pt x="1219" y="427"/>
                </a:lnTo>
                <a:lnTo>
                  <a:pt x="1150" y="368"/>
                </a:lnTo>
                <a:lnTo>
                  <a:pt x="1088" y="314"/>
                </a:lnTo>
                <a:lnTo>
                  <a:pt x="1027" y="266"/>
                </a:lnTo>
                <a:lnTo>
                  <a:pt x="969" y="223"/>
                </a:lnTo>
                <a:lnTo>
                  <a:pt x="917" y="185"/>
                </a:lnTo>
                <a:lnTo>
                  <a:pt x="871" y="153"/>
                </a:lnTo>
                <a:lnTo>
                  <a:pt x="832" y="127"/>
                </a:lnTo>
                <a:lnTo>
                  <a:pt x="799" y="107"/>
                </a:lnTo>
                <a:lnTo>
                  <a:pt x="773" y="92"/>
                </a:lnTo>
                <a:lnTo>
                  <a:pt x="80" y="1285"/>
                </a:lnTo>
                <a:lnTo>
                  <a:pt x="694" y="2356"/>
                </a:lnTo>
                <a:lnTo>
                  <a:pt x="760" y="2323"/>
                </a:lnTo>
                <a:lnTo>
                  <a:pt x="766" y="2567"/>
                </a:lnTo>
                <a:lnTo>
                  <a:pt x="570" y="2423"/>
                </a:lnTo>
                <a:lnTo>
                  <a:pt x="635" y="2388"/>
                </a:lnTo>
                <a:lnTo>
                  <a:pt x="0" y="1285"/>
                </a:lnTo>
                <a:lnTo>
                  <a:pt x="747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747941" y="3787896"/>
            <a:ext cx="1721372" cy="1989315"/>
          </a:xfrm>
          <a:custGeom>
            <a:avLst/>
            <a:gdLst>
              <a:gd name="T0" fmla="*/ 2212 w 2212"/>
              <a:gd name="T1" fmla="*/ 35 h 2555"/>
              <a:gd name="T2" fmla="*/ 2212 w 2212"/>
              <a:gd name="T3" fmla="*/ 67 h 2555"/>
              <a:gd name="T4" fmla="*/ 2212 w 2212"/>
              <a:gd name="T5" fmla="*/ 144 h 2555"/>
              <a:gd name="T6" fmla="*/ 2204 w 2212"/>
              <a:gd name="T7" fmla="*/ 265 h 2555"/>
              <a:gd name="T8" fmla="*/ 2186 w 2212"/>
              <a:gd name="T9" fmla="*/ 420 h 2555"/>
              <a:gd name="T10" fmla="*/ 2152 w 2212"/>
              <a:gd name="T11" fmla="*/ 607 h 2555"/>
              <a:gd name="T12" fmla="*/ 2101 w 2212"/>
              <a:gd name="T13" fmla="*/ 818 h 2555"/>
              <a:gd name="T14" fmla="*/ 2036 w 2212"/>
              <a:gd name="T15" fmla="*/ 1021 h 2555"/>
              <a:gd name="T16" fmla="*/ 1962 w 2212"/>
              <a:gd name="T17" fmla="*/ 1212 h 2555"/>
              <a:gd name="T18" fmla="*/ 1866 w 2212"/>
              <a:gd name="T19" fmla="*/ 1413 h 2555"/>
              <a:gd name="T20" fmla="*/ 1746 w 2212"/>
              <a:gd name="T21" fmla="*/ 1624 h 2555"/>
              <a:gd name="T22" fmla="*/ 1600 w 2212"/>
              <a:gd name="T23" fmla="*/ 1837 h 2555"/>
              <a:gd name="T24" fmla="*/ 1424 w 2212"/>
              <a:gd name="T25" fmla="*/ 2050 h 2555"/>
              <a:gd name="T26" fmla="*/ 1215 w 2212"/>
              <a:gd name="T27" fmla="*/ 2259 h 2555"/>
              <a:gd name="T28" fmla="*/ 973 w 2212"/>
              <a:gd name="T29" fmla="*/ 2460 h 2555"/>
              <a:gd name="T30" fmla="*/ 799 w 2212"/>
              <a:gd name="T31" fmla="*/ 2499 h 2555"/>
              <a:gd name="T32" fmla="*/ 1056 w 2212"/>
              <a:gd name="T33" fmla="*/ 2309 h 2555"/>
              <a:gd name="T34" fmla="*/ 1276 w 2212"/>
              <a:gd name="T35" fmla="*/ 2109 h 2555"/>
              <a:gd name="T36" fmla="*/ 1463 w 2212"/>
              <a:gd name="T37" fmla="*/ 1902 h 2555"/>
              <a:gd name="T38" fmla="*/ 1620 w 2212"/>
              <a:gd name="T39" fmla="*/ 1693 h 2555"/>
              <a:gd name="T40" fmla="*/ 1751 w 2212"/>
              <a:gd name="T41" fmla="*/ 1484 h 2555"/>
              <a:gd name="T42" fmla="*/ 1855 w 2212"/>
              <a:gd name="T43" fmla="*/ 1282 h 2555"/>
              <a:gd name="T44" fmla="*/ 1938 w 2212"/>
              <a:gd name="T45" fmla="*/ 1090 h 2555"/>
              <a:gd name="T46" fmla="*/ 2003 w 2212"/>
              <a:gd name="T47" fmla="*/ 912 h 2555"/>
              <a:gd name="T48" fmla="*/ 2067 w 2212"/>
              <a:gd name="T49" fmla="*/ 677 h 2555"/>
              <a:gd name="T50" fmla="*/ 2108 w 2212"/>
              <a:gd name="T51" fmla="*/ 468 h 2555"/>
              <a:gd name="T52" fmla="*/ 2132 w 2212"/>
              <a:gd name="T53" fmla="*/ 292 h 2555"/>
              <a:gd name="T54" fmla="*/ 2143 w 2212"/>
              <a:gd name="T55" fmla="*/ 157 h 2555"/>
              <a:gd name="T56" fmla="*/ 2145 w 2212"/>
              <a:gd name="T57" fmla="*/ 70 h 2555"/>
              <a:gd name="T58" fmla="*/ 144 w 2212"/>
              <a:gd name="T59" fmla="*/ 1153 h 2555"/>
              <a:gd name="T60" fmla="*/ 0 w 2212"/>
              <a:gd name="T61" fmla="*/ 1321 h 2555"/>
              <a:gd name="T62" fmla="*/ 87 w 2212"/>
              <a:gd name="T63" fmla="*/ 1116 h 2555"/>
              <a:gd name="T64" fmla="*/ 2210 w 2212"/>
              <a:gd name="T65" fmla="*/ 0 h 2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12" h="2555">
                <a:moveTo>
                  <a:pt x="2210" y="0"/>
                </a:moveTo>
                <a:lnTo>
                  <a:pt x="2212" y="35"/>
                </a:lnTo>
                <a:lnTo>
                  <a:pt x="2212" y="45"/>
                </a:lnTo>
                <a:lnTo>
                  <a:pt x="2212" y="67"/>
                </a:lnTo>
                <a:lnTo>
                  <a:pt x="2212" y="100"/>
                </a:lnTo>
                <a:lnTo>
                  <a:pt x="2212" y="144"/>
                </a:lnTo>
                <a:lnTo>
                  <a:pt x="2208" y="200"/>
                </a:lnTo>
                <a:lnTo>
                  <a:pt x="2204" y="265"/>
                </a:lnTo>
                <a:lnTo>
                  <a:pt x="2195" y="339"/>
                </a:lnTo>
                <a:lnTo>
                  <a:pt x="2186" y="420"/>
                </a:lnTo>
                <a:lnTo>
                  <a:pt x="2171" y="511"/>
                </a:lnTo>
                <a:lnTo>
                  <a:pt x="2152" y="607"/>
                </a:lnTo>
                <a:lnTo>
                  <a:pt x="2128" y="710"/>
                </a:lnTo>
                <a:lnTo>
                  <a:pt x="2101" y="818"/>
                </a:lnTo>
                <a:lnTo>
                  <a:pt x="2067" y="932"/>
                </a:lnTo>
                <a:lnTo>
                  <a:pt x="2036" y="1021"/>
                </a:lnTo>
                <a:lnTo>
                  <a:pt x="2001" y="1116"/>
                </a:lnTo>
                <a:lnTo>
                  <a:pt x="1962" y="1212"/>
                </a:lnTo>
                <a:lnTo>
                  <a:pt x="1918" y="1312"/>
                </a:lnTo>
                <a:lnTo>
                  <a:pt x="1866" y="1413"/>
                </a:lnTo>
                <a:lnTo>
                  <a:pt x="1809" y="1517"/>
                </a:lnTo>
                <a:lnTo>
                  <a:pt x="1746" y="1624"/>
                </a:lnTo>
                <a:lnTo>
                  <a:pt x="1675" y="1730"/>
                </a:lnTo>
                <a:lnTo>
                  <a:pt x="1600" y="1837"/>
                </a:lnTo>
                <a:lnTo>
                  <a:pt x="1514" y="1944"/>
                </a:lnTo>
                <a:lnTo>
                  <a:pt x="1424" y="2050"/>
                </a:lnTo>
                <a:lnTo>
                  <a:pt x="1324" y="2155"/>
                </a:lnTo>
                <a:lnTo>
                  <a:pt x="1215" y="2259"/>
                </a:lnTo>
                <a:lnTo>
                  <a:pt x="1098" y="2360"/>
                </a:lnTo>
                <a:lnTo>
                  <a:pt x="973" y="2460"/>
                </a:lnTo>
                <a:lnTo>
                  <a:pt x="838" y="2555"/>
                </a:lnTo>
                <a:lnTo>
                  <a:pt x="799" y="2499"/>
                </a:lnTo>
                <a:lnTo>
                  <a:pt x="932" y="2405"/>
                </a:lnTo>
                <a:lnTo>
                  <a:pt x="1056" y="2309"/>
                </a:lnTo>
                <a:lnTo>
                  <a:pt x="1169" y="2209"/>
                </a:lnTo>
                <a:lnTo>
                  <a:pt x="1276" y="2109"/>
                </a:lnTo>
                <a:lnTo>
                  <a:pt x="1372" y="2005"/>
                </a:lnTo>
                <a:lnTo>
                  <a:pt x="1463" y="1902"/>
                </a:lnTo>
                <a:lnTo>
                  <a:pt x="1546" y="1796"/>
                </a:lnTo>
                <a:lnTo>
                  <a:pt x="1620" y="1693"/>
                </a:lnTo>
                <a:lnTo>
                  <a:pt x="1688" y="1587"/>
                </a:lnTo>
                <a:lnTo>
                  <a:pt x="1751" y="1484"/>
                </a:lnTo>
                <a:lnTo>
                  <a:pt x="1807" y="1382"/>
                </a:lnTo>
                <a:lnTo>
                  <a:pt x="1855" y="1282"/>
                </a:lnTo>
                <a:lnTo>
                  <a:pt x="1899" y="1184"/>
                </a:lnTo>
                <a:lnTo>
                  <a:pt x="1938" y="1090"/>
                </a:lnTo>
                <a:lnTo>
                  <a:pt x="1973" y="999"/>
                </a:lnTo>
                <a:lnTo>
                  <a:pt x="2003" y="912"/>
                </a:lnTo>
                <a:lnTo>
                  <a:pt x="2038" y="792"/>
                </a:lnTo>
                <a:lnTo>
                  <a:pt x="2067" y="677"/>
                </a:lnTo>
                <a:lnTo>
                  <a:pt x="2091" y="568"/>
                </a:lnTo>
                <a:lnTo>
                  <a:pt x="2108" y="468"/>
                </a:lnTo>
                <a:lnTo>
                  <a:pt x="2123" y="376"/>
                </a:lnTo>
                <a:lnTo>
                  <a:pt x="2132" y="292"/>
                </a:lnTo>
                <a:lnTo>
                  <a:pt x="2138" y="220"/>
                </a:lnTo>
                <a:lnTo>
                  <a:pt x="2143" y="157"/>
                </a:lnTo>
                <a:lnTo>
                  <a:pt x="2143" y="107"/>
                </a:lnTo>
                <a:lnTo>
                  <a:pt x="2145" y="70"/>
                </a:lnTo>
                <a:lnTo>
                  <a:pt x="764" y="72"/>
                </a:lnTo>
                <a:lnTo>
                  <a:pt x="144" y="1153"/>
                </a:lnTo>
                <a:lnTo>
                  <a:pt x="207" y="1191"/>
                </a:lnTo>
                <a:lnTo>
                  <a:pt x="0" y="1321"/>
                </a:lnTo>
                <a:lnTo>
                  <a:pt x="26" y="1079"/>
                </a:lnTo>
                <a:lnTo>
                  <a:pt x="87" y="1116"/>
                </a:lnTo>
                <a:lnTo>
                  <a:pt x="725" y="6"/>
                </a:lnTo>
                <a:lnTo>
                  <a:pt x="2210" y="0"/>
                </a:lnTo>
                <a:close/>
              </a:path>
            </a:pathLst>
          </a:custGeom>
          <a:solidFill>
            <a:srgbClr val="FFA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028127" y="4794237"/>
            <a:ext cx="2255699" cy="1372425"/>
          </a:xfrm>
          <a:custGeom>
            <a:avLst/>
            <a:gdLst>
              <a:gd name="T0" fmla="*/ 882 w 2898"/>
              <a:gd name="T1" fmla="*/ 71 h 1763"/>
              <a:gd name="T2" fmla="*/ 2898 w 2898"/>
              <a:gd name="T3" fmla="*/ 1354 h 1763"/>
              <a:gd name="T4" fmla="*/ 2863 w 2898"/>
              <a:gd name="T5" fmla="*/ 1376 h 1763"/>
              <a:gd name="T6" fmla="*/ 2826 w 2898"/>
              <a:gd name="T7" fmla="*/ 1399 h 1763"/>
              <a:gd name="T8" fmla="*/ 2757 w 2898"/>
              <a:gd name="T9" fmla="*/ 1436 h 1763"/>
              <a:gd name="T10" fmla="*/ 2661 w 2898"/>
              <a:gd name="T11" fmla="*/ 1482 h 1763"/>
              <a:gd name="T12" fmla="*/ 2537 w 2898"/>
              <a:gd name="T13" fmla="*/ 1535 h 1763"/>
              <a:gd name="T14" fmla="*/ 2389 w 2898"/>
              <a:gd name="T15" fmla="*/ 1591 h 1763"/>
              <a:gd name="T16" fmla="*/ 2215 w 2898"/>
              <a:gd name="T17" fmla="*/ 1645 h 1763"/>
              <a:gd name="T18" fmla="*/ 2019 w 2898"/>
              <a:gd name="T19" fmla="*/ 1695 h 1763"/>
              <a:gd name="T20" fmla="*/ 1785 w 2898"/>
              <a:gd name="T21" fmla="*/ 1735 h 1763"/>
              <a:gd name="T22" fmla="*/ 1517 w 2898"/>
              <a:gd name="T23" fmla="*/ 1759 h 1763"/>
              <a:gd name="T24" fmla="*/ 1237 w 2898"/>
              <a:gd name="T25" fmla="*/ 1759 h 1763"/>
              <a:gd name="T26" fmla="*/ 951 w 2898"/>
              <a:gd name="T27" fmla="*/ 1733 h 1763"/>
              <a:gd name="T28" fmla="*/ 646 w 2898"/>
              <a:gd name="T29" fmla="*/ 1674 h 1763"/>
              <a:gd name="T30" fmla="*/ 329 w 2898"/>
              <a:gd name="T31" fmla="*/ 1578 h 1763"/>
              <a:gd name="T32" fmla="*/ 0 w 2898"/>
              <a:gd name="T33" fmla="*/ 1437 h 1763"/>
              <a:gd name="T34" fmla="*/ 187 w 2898"/>
              <a:gd name="T35" fmla="*/ 1449 h 1763"/>
              <a:gd name="T36" fmla="*/ 494 w 2898"/>
              <a:gd name="T37" fmla="*/ 1561 h 1763"/>
              <a:gd name="T38" fmla="*/ 790 w 2898"/>
              <a:gd name="T39" fmla="*/ 1637 h 1763"/>
              <a:gd name="T40" fmla="*/ 1071 w 2898"/>
              <a:gd name="T41" fmla="*/ 1680 h 1763"/>
              <a:gd name="T42" fmla="*/ 1335 w 2898"/>
              <a:gd name="T43" fmla="*/ 1695 h 1763"/>
              <a:gd name="T44" fmla="*/ 1581 w 2898"/>
              <a:gd name="T45" fmla="*/ 1687 h 1763"/>
              <a:gd name="T46" fmla="*/ 1805 w 2898"/>
              <a:gd name="T47" fmla="*/ 1663 h 1763"/>
              <a:gd name="T48" fmla="*/ 2005 w 2898"/>
              <a:gd name="T49" fmla="*/ 1628 h 1763"/>
              <a:gd name="T50" fmla="*/ 2204 w 2898"/>
              <a:gd name="T51" fmla="*/ 1578 h 1763"/>
              <a:gd name="T52" fmla="*/ 2380 w 2898"/>
              <a:gd name="T53" fmla="*/ 1523 h 1763"/>
              <a:gd name="T54" fmla="*/ 2530 w 2898"/>
              <a:gd name="T55" fmla="*/ 1465 h 1763"/>
              <a:gd name="T56" fmla="*/ 2652 w 2898"/>
              <a:gd name="T57" fmla="*/ 1412 h 1763"/>
              <a:gd name="T58" fmla="*/ 2744 w 2898"/>
              <a:gd name="T59" fmla="*/ 1365 h 1763"/>
              <a:gd name="T60" fmla="*/ 2805 w 2898"/>
              <a:gd name="T61" fmla="*/ 1332 h 1763"/>
              <a:gd name="T62" fmla="*/ 882 w 2898"/>
              <a:gd name="T63" fmla="*/ 137 h 1763"/>
              <a:gd name="T64" fmla="*/ 664 w 2898"/>
              <a:gd name="T65" fmla="*/ 106 h 1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98" h="1763">
                <a:moveTo>
                  <a:pt x="884" y="0"/>
                </a:moveTo>
                <a:lnTo>
                  <a:pt x="882" y="71"/>
                </a:lnTo>
                <a:lnTo>
                  <a:pt x="2154" y="69"/>
                </a:lnTo>
                <a:lnTo>
                  <a:pt x="2898" y="1354"/>
                </a:lnTo>
                <a:lnTo>
                  <a:pt x="2870" y="1373"/>
                </a:lnTo>
                <a:lnTo>
                  <a:pt x="2863" y="1376"/>
                </a:lnTo>
                <a:lnTo>
                  <a:pt x="2848" y="1386"/>
                </a:lnTo>
                <a:lnTo>
                  <a:pt x="2826" y="1399"/>
                </a:lnTo>
                <a:lnTo>
                  <a:pt x="2796" y="1415"/>
                </a:lnTo>
                <a:lnTo>
                  <a:pt x="2757" y="1436"/>
                </a:lnTo>
                <a:lnTo>
                  <a:pt x="2713" y="1458"/>
                </a:lnTo>
                <a:lnTo>
                  <a:pt x="2661" y="1482"/>
                </a:lnTo>
                <a:lnTo>
                  <a:pt x="2604" y="1508"/>
                </a:lnTo>
                <a:lnTo>
                  <a:pt x="2537" y="1535"/>
                </a:lnTo>
                <a:lnTo>
                  <a:pt x="2467" y="1563"/>
                </a:lnTo>
                <a:lnTo>
                  <a:pt x="2389" y="1591"/>
                </a:lnTo>
                <a:lnTo>
                  <a:pt x="2304" y="1619"/>
                </a:lnTo>
                <a:lnTo>
                  <a:pt x="2215" y="1645"/>
                </a:lnTo>
                <a:lnTo>
                  <a:pt x="2119" y="1671"/>
                </a:lnTo>
                <a:lnTo>
                  <a:pt x="2019" y="1695"/>
                </a:lnTo>
                <a:lnTo>
                  <a:pt x="1907" y="1717"/>
                </a:lnTo>
                <a:lnTo>
                  <a:pt x="1785" y="1735"/>
                </a:lnTo>
                <a:lnTo>
                  <a:pt x="1655" y="1750"/>
                </a:lnTo>
                <a:lnTo>
                  <a:pt x="1517" y="1759"/>
                </a:lnTo>
                <a:lnTo>
                  <a:pt x="1372" y="1763"/>
                </a:lnTo>
                <a:lnTo>
                  <a:pt x="1237" y="1759"/>
                </a:lnTo>
                <a:lnTo>
                  <a:pt x="1095" y="1750"/>
                </a:lnTo>
                <a:lnTo>
                  <a:pt x="951" y="1733"/>
                </a:lnTo>
                <a:lnTo>
                  <a:pt x="799" y="1709"/>
                </a:lnTo>
                <a:lnTo>
                  <a:pt x="646" y="1674"/>
                </a:lnTo>
                <a:lnTo>
                  <a:pt x="488" y="1632"/>
                </a:lnTo>
                <a:lnTo>
                  <a:pt x="329" y="1578"/>
                </a:lnTo>
                <a:lnTo>
                  <a:pt x="165" y="1513"/>
                </a:lnTo>
                <a:lnTo>
                  <a:pt x="0" y="1437"/>
                </a:lnTo>
                <a:lnTo>
                  <a:pt x="30" y="1376"/>
                </a:lnTo>
                <a:lnTo>
                  <a:pt x="187" y="1449"/>
                </a:lnTo>
                <a:lnTo>
                  <a:pt x="342" y="1511"/>
                </a:lnTo>
                <a:lnTo>
                  <a:pt x="494" y="1561"/>
                </a:lnTo>
                <a:lnTo>
                  <a:pt x="644" y="1604"/>
                </a:lnTo>
                <a:lnTo>
                  <a:pt x="790" y="1637"/>
                </a:lnTo>
                <a:lnTo>
                  <a:pt x="932" y="1663"/>
                </a:lnTo>
                <a:lnTo>
                  <a:pt x="1071" y="1680"/>
                </a:lnTo>
                <a:lnTo>
                  <a:pt x="1206" y="1691"/>
                </a:lnTo>
                <a:lnTo>
                  <a:pt x="1335" y="1695"/>
                </a:lnTo>
                <a:lnTo>
                  <a:pt x="1461" y="1695"/>
                </a:lnTo>
                <a:lnTo>
                  <a:pt x="1581" y="1687"/>
                </a:lnTo>
                <a:lnTo>
                  <a:pt x="1696" y="1678"/>
                </a:lnTo>
                <a:lnTo>
                  <a:pt x="1805" y="1663"/>
                </a:lnTo>
                <a:lnTo>
                  <a:pt x="1909" y="1646"/>
                </a:lnTo>
                <a:lnTo>
                  <a:pt x="2005" y="1628"/>
                </a:lnTo>
                <a:lnTo>
                  <a:pt x="2106" y="1604"/>
                </a:lnTo>
                <a:lnTo>
                  <a:pt x="2204" y="1578"/>
                </a:lnTo>
                <a:lnTo>
                  <a:pt x="2295" y="1550"/>
                </a:lnTo>
                <a:lnTo>
                  <a:pt x="2380" y="1523"/>
                </a:lnTo>
                <a:lnTo>
                  <a:pt x="2458" y="1493"/>
                </a:lnTo>
                <a:lnTo>
                  <a:pt x="2530" y="1465"/>
                </a:lnTo>
                <a:lnTo>
                  <a:pt x="2595" y="1437"/>
                </a:lnTo>
                <a:lnTo>
                  <a:pt x="2652" y="1412"/>
                </a:lnTo>
                <a:lnTo>
                  <a:pt x="2702" y="1386"/>
                </a:lnTo>
                <a:lnTo>
                  <a:pt x="2744" y="1365"/>
                </a:lnTo>
                <a:lnTo>
                  <a:pt x="2779" y="1347"/>
                </a:lnTo>
                <a:lnTo>
                  <a:pt x="2805" y="1332"/>
                </a:lnTo>
                <a:lnTo>
                  <a:pt x="2114" y="137"/>
                </a:lnTo>
                <a:lnTo>
                  <a:pt x="882" y="137"/>
                </a:lnTo>
                <a:lnTo>
                  <a:pt x="882" y="215"/>
                </a:lnTo>
                <a:lnTo>
                  <a:pt x="664" y="106"/>
                </a:lnTo>
                <a:lnTo>
                  <a:pt x="884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727360" y="3864227"/>
            <a:ext cx="1760318" cy="1984641"/>
          </a:xfrm>
          <a:custGeom>
            <a:avLst/>
            <a:gdLst>
              <a:gd name="T0" fmla="*/ 1699 w 2261"/>
              <a:gd name="T1" fmla="*/ 139 h 2547"/>
              <a:gd name="T2" fmla="*/ 2261 w 2261"/>
              <a:gd name="T3" fmla="*/ 1262 h 2547"/>
              <a:gd name="T4" fmla="*/ 1488 w 2261"/>
              <a:gd name="T5" fmla="*/ 2532 h 2547"/>
              <a:gd name="T6" fmla="*/ 1466 w 2261"/>
              <a:gd name="T7" fmla="*/ 2521 h 2547"/>
              <a:gd name="T8" fmla="*/ 1414 w 2261"/>
              <a:gd name="T9" fmla="*/ 2490 h 2547"/>
              <a:gd name="T10" fmla="*/ 1336 w 2261"/>
              <a:gd name="T11" fmla="*/ 2440 h 2547"/>
              <a:gd name="T12" fmla="*/ 1238 w 2261"/>
              <a:gd name="T13" fmla="*/ 2370 h 2547"/>
              <a:gd name="T14" fmla="*/ 1122 w 2261"/>
              <a:gd name="T15" fmla="*/ 2279 h 2547"/>
              <a:gd name="T16" fmla="*/ 993 w 2261"/>
              <a:gd name="T17" fmla="*/ 2166 h 2547"/>
              <a:gd name="T18" fmla="*/ 856 w 2261"/>
              <a:gd name="T19" fmla="*/ 2033 h 2547"/>
              <a:gd name="T20" fmla="*/ 723 w 2261"/>
              <a:gd name="T21" fmla="*/ 1885 h 2547"/>
              <a:gd name="T22" fmla="*/ 597 w 2261"/>
              <a:gd name="T23" fmla="*/ 1726 h 2547"/>
              <a:gd name="T24" fmla="*/ 471 w 2261"/>
              <a:gd name="T25" fmla="*/ 1541 h 2547"/>
              <a:gd name="T26" fmla="*/ 349 w 2261"/>
              <a:gd name="T27" fmla="*/ 1332 h 2547"/>
              <a:gd name="T28" fmla="*/ 238 w 2261"/>
              <a:gd name="T29" fmla="*/ 1099 h 2547"/>
              <a:gd name="T30" fmla="*/ 142 w 2261"/>
              <a:gd name="T31" fmla="*/ 838 h 2547"/>
              <a:gd name="T32" fmla="*/ 66 w 2261"/>
              <a:gd name="T33" fmla="*/ 553 h 2547"/>
              <a:gd name="T34" fmla="*/ 14 w 2261"/>
              <a:gd name="T35" fmla="*/ 244 h 2547"/>
              <a:gd name="T36" fmla="*/ 68 w 2261"/>
              <a:gd name="T37" fmla="*/ 74 h 2547"/>
              <a:gd name="T38" fmla="*/ 103 w 2261"/>
              <a:gd name="T39" fmla="*/ 390 h 2547"/>
              <a:gd name="T40" fmla="*/ 166 w 2261"/>
              <a:gd name="T41" fmla="*/ 681 h 2547"/>
              <a:gd name="T42" fmla="*/ 251 w 2261"/>
              <a:gd name="T43" fmla="*/ 947 h 2547"/>
              <a:gd name="T44" fmla="*/ 353 w 2261"/>
              <a:gd name="T45" fmla="*/ 1190 h 2547"/>
              <a:gd name="T46" fmla="*/ 467 w 2261"/>
              <a:gd name="T47" fmla="*/ 1406 h 2547"/>
              <a:gd name="T48" fmla="*/ 589 w 2261"/>
              <a:gd name="T49" fmla="*/ 1598 h 2547"/>
              <a:gd name="T50" fmla="*/ 713 w 2261"/>
              <a:gd name="T51" fmla="*/ 1767 h 2547"/>
              <a:gd name="T52" fmla="*/ 835 w 2261"/>
              <a:gd name="T53" fmla="*/ 1911 h 2547"/>
              <a:gd name="T54" fmla="*/ 978 w 2261"/>
              <a:gd name="T55" fmla="*/ 2059 h 2547"/>
              <a:gd name="T56" fmla="*/ 1115 w 2261"/>
              <a:gd name="T57" fmla="*/ 2183 h 2547"/>
              <a:gd name="T58" fmla="*/ 1238 w 2261"/>
              <a:gd name="T59" fmla="*/ 2285 h 2547"/>
              <a:gd name="T60" fmla="*/ 1346 w 2261"/>
              <a:gd name="T61" fmla="*/ 2364 h 2547"/>
              <a:gd name="T62" fmla="*/ 1433 w 2261"/>
              <a:gd name="T63" fmla="*/ 2421 h 2547"/>
              <a:gd name="T64" fmla="*/ 1492 w 2261"/>
              <a:gd name="T65" fmla="*/ 2457 h 2547"/>
              <a:gd name="T66" fmla="*/ 1575 w 2261"/>
              <a:gd name="T67" fmla="*/ 209 h 2547"/>
              <a:gd name="T68" fmla="*/ 1499 w 2261"/>
              <a:gd name="T69" fmla="*/ 0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61" h="2547">
                <a:moveTo>
                  <a:pt x="1499" y="0"/>
                </a:moveTo>
                <a:lnTo>
                  <a:pt x="1699" y="139"/>
                </a:lnTo>
                <a:lnTo>
                  <a:pt x="1634" y="176"/>
                </a:lnTo>
                <a:lnTo>
                  <a:pt x="2261" y="1262"/>
                </a:lnTo>
                <a:lnTo>
                  <a:pt x="1518" y="2547"/>
                </a:lnTo>
                <a:lnTo>
                  <a:pt x="1488" y="2532"/>
                </a:lnTo>
                <a:lnTo>
                  <a:pt x="1483" y="2529"/>
                </a:lnTo>
                <a:lnTo>
                  <a:pt x="1466" y="2521"/>
                </a:lnTo>
                <a:lnTo>
                  <a:pt x="1444" y="2508"/>
                </a:lnTo>
                <a:lnTo>
                  <a:pt x="1414" y="2490"/>
                </a:lnTo>
                <a:lnTo>
                  <a:pt x="1379" y="2468"/>
                </a:lnTo>
                <a:lnTo>
                  <a:pt x="1336" y="2440"/>
                </a:lnTo>
                <a:lnTo>
                  <a:pt x="1290" y="2407"/>
                </a:lnTo>
                <a:lnTo>
                  <a:pt x="1238" y="2370"/>
                </a:lnTo>
                <a:lnTo>
                  <a:pt x="1181" y="2327"/>
                </a:lnTo>
                <a:lnTo>
                  <a:pt x="1122" y="2279"/>
                </a:lnTo>
                <a:lnTo>
                  <a:pt x="1059" y="2225"/>
                </a:lnTo>
                <a:lnTo>
                  <a:pt x="993" y="2166"/>
                </a:lnTo>
                <a:lnTo>
                  <a:pt x="926" y="2101"/>
                </a:lnTo>
                <a:lnTo>
                  <a:pt x="856" y="2033"/>
                </a:lnTo>
                <a:lnTo>
                  <a:pt x="785" y="1957"/>
                </a:lnTo>
                <a:lnTo>
                  <a:pt x="723" y="1885"/>
                </a:lnTo>
                <a:lnTo>
                  <a:pt x="660" y="1809"/>
                </a:lnTo>
                <a:lnTo>
                  <a:pt x="597" y="1726"/>
                </a:lnTo>
                <a:lnTo>
                  <a:pt x="534" y="1637"/>
                </a:lnTo>
                <a:lnTo>
                  <a:pt x="471" y="1541"/>
                </a:lnTo>
                <a:lnTo>
                  <a:pt x="408" y="1439"/>
                </a:lnTo>
                <a:lnTo>
                  <a:pt x="349" y="1332"/>
                </a:lnTo>
                <a:lnTo>
                  <a:pt x="292" y="1219"/>
                </a:lnTo>
                <a:lnTo>
                  <a:pt x="238" y="1099"/>
                </a:lnTo>
                <a:lnTo>
                  <a:pt x="188" y="971"/>
                </a:lnTo>
                <a:lnTo>
                  <a:pt x="142" y="838"/>
                </a:lnTo>
                <a:lnTo>
                  <a:pt x="101" y="699"/>
                </a:lnTo>
                <a:lnTo>
                  <a:pt x="66" y="553"/>
                </a:lnTo>
                <a:lnTo>
                  <a:pt x="37" y="402"/>
                </a:lnTo>
                <a:lnTo>
                  <a:pt x="14" y="244"/>
                </a:lnTo>
                <a:lnTo>
                  <a:pt x="0" y="78"/>
                </a:lnTo>
                <a:lnTo>
                  <a:pt x="68" y="74"/>
                </a:lnTo>
                <a:lnTo>
                  <a:pt x="83" y="235"/>
                </a:lnTo>
                <a:lnTo>
                  <a:pt x="103" y="390"/>
                </a:lnTo>
                <a:lnTo>
                  <a:pt x="133" y="538"/>
                </a:lnTo>
                <a:lnTo>
                  <a:pt x="166" y="681"/>
                </a:lnTo>
                <a:lnTo>
                  <a:pt x="207" y="818"/>
                </a:lnTo>
                <a:lnTo>
                  <a:pt x="251" y="947"/>
                </a:lnTo>
                <a:lnTo>
                  <a:pt x="301" y="1071"/>
                </a:lnTo>
                <a:lnTo>
                  <a:pt x="353" y="1190"/>
                </a:lnTo>
                <a:lnTo>
                  <a:pt x="408" y="1301"/>
                </a:lnTo>
                <a:lnTo>
                  <a:pt x="467" y="1406"/>
                </a:lnTo>
                <a:lnTo>
                  <a:pt x="528" y="1506"/>
                </a:lnTo>
                <a:lnTo>
                  <a:pt x="589" y="1598"/>
                </a:lnTo>
                <a:lnTo>
                  <a:pt x="650" y="1685"/>
                </a:lnTo>
                <a:lnTo>
                  <a:pt x="713" y="1767"/>
                </a:lnTo>
                <a:lnTo>
                  <a:pt x="774" y="1842"/>
                </a:lnTo>
                <a:lnTo>
                  <a:pt x="835" y="1911"/>
                </a:lnTo>
                <a:lnTo>
                  <a:pt x="907" y="1989"/>
                </a:lnTo>
                <a:lnTo>
                  <a:pt x="978" y="2059"/>
                </a:lnTo>
                <a:lnTo>
                  <a:pt x="1048" y="2124"/>
                </a:lnTo>
                <a:lnTo>
                  <a:pt x="1115" y="2183"/>
                </a:lnTo>
                <a:lnTo>
                  <a:pt x="1177" y="2236"/>
                </a:lnTo>
                <a:lnTo>
                  <a:pt x="1238" y="2285"/>
                </a:lnTo>
                <a:lnTo>
                  <a:pt x="1296" y="2327"/>
                </a:lnTo>
                <a:lnTo>
                  <a:pt x="1346" y="2364"/>
                </a:lnTo>
                <a:lnTo>
                  <a:pt x="1392" y="2396"/>
                </a:lnTo>
                <a:lnTo>
                  <a:pt x="1433" y="2421"/>
                </a:lnTo>
                <a:lnTo>
                  <a:pt x="1466" y="2442"/>
                </a:lnTo>
                <a:lnTo>
                  <a:pt x="1492" y="2457"/>
                </a:lnTo>
                <a:lnTo>
                  <a:pt x="2183" y="1262"/>
                </a:lnTo>
                <a:lnTo>
                  <a:pt x="1575" y="209"/>
                </a:lnTo>
                <a:lnTo>
                  <a:pt x="1512" y="242"/>
                </a:lnTo>
                <a:lnTo>
                  <a:pt x="149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722688" y="1804811"/>
            <a:ext cx="1701121" cy="1986200"/>
          </a:xfrm>
          <a:custGeom>
            <a:avLst/>
            <a:gdLst>
              <a:gd name="T0" fmla="*/ 1426 w 2184"/>
              <a:gd name="T1" fmla="*/ 56 h 2551"/>
              <a:gd name="T2" fmla="*/ 1169 w 2184"/>
              <a:gd name="T3" fmla="*/ 244 h 2551"/>
              <a:gd name="T4" fmla="*/ 949 w 2184"/>
              <a:gd name="T5" fmla="*/ 444 h 2551"/>
              <a:gd name="T6" fmla="*/ 760 w 2184"/>
              <a:gd name="T7" fmla="*/ 649 h 2551"/>
              <a:gd name="T8" fmla="*/ 601 w 2184"/>
              <a:gd name="T9" fmla="*/ 858 h 2551"/>
              <a:gd name="T10" fmla="*/ 470 w 2184"/>
              <a:gd name="T11" fmla="*/ 1066 h 2551"/>
              <a:gd name="T12" fmla="*/ 362 w 2184"/>
              <a:gd name="T13" fmla="*/ 1267 h 2551"/>
              <a:gd name="T14" fmla="*/ 279 w 2184"/>
              <a:gd name="T15" fmla="*/ 1460 h 2551"/>
              <a:gd name="T16" fmla="*/ 214 w 2184"/>
              <a:gd name="T17" fmla="*/ 1637 h 2551"/>
              <a:gd name="T18" fmla="*/ 148 w 2184"/>
              <a:gd name="T19" fmla="*/ 1872 h 2551"/>
              <a:gd name="T20" fmla="*/ 105 w 2184"/>
              <a:gd name="T21" fmla="*/ 2079 h 2551"/>
              <a:gd name="T22" fmla="*/ 81 w 2184"/>
              <a:gd name="T23" fmla="*/ 2255 h 2551"/>
              <a:gd name="T24" fmla="*/ 70 w 2184"/>
              <a:gd name="T25" fmla="*/ 2390 h 2551"/>
              <a:gd name="T26" fmla="*/ 68 w 2184"/>
              <a:gd name="T27" fmla="*/ 2477 h 2551"/>
              <a:gd name="T28" fmla="*/ 2043 w 2184"/>
              <a:gd name="T29" fmla="*/ 1458 h 2551"/>
              <a:gd name="T30" fmla="*/ 2184 w 2184"/>
              <a:gd name="T31" fmla="*/ 1288 h 2551"/>
              <a:gd name="T32" fmla="*/ 2101 w 2184"/>
              <a:gd name="T33" fmla="*/ 1493 h 2551"/>
              <a:gd name="T34" fmla="*/ 2 w 2184"/>
              <a:gd name="T35" fmla="*/ 2545 h 2551"/>
              <a:gd name="T36" fmla="*/ 0 w 2184"/>
              <a:gd name="T37" fmla="*/ 2503 h 2551"/>
              <a:gd name="T38" fmla="*/ 0 w 2184"/>
              <a:gd name="T39" fmla="*/ 2481 h 2551"/>
              <a:gd name="T40" fmla="*/ 2 w 2184"/>
              <a:gd name="T41" fmla="*/ 2403 h 2551"/>
              <a:gd name="T42" fmla="*/ 11 w 2184"/>
              <a:gd name="T43" fmla="*/ 2283 h 2551"/>
              <a:gd name="T44" fmla="*/ 30 w 2184"/>
              <a:gd name="T45" fmla="*/ 2127 h 2551"/>
              <a:gd name="T46" fmla="*/ 63 w 2184"/>
              <a:gd name="T47" fmla="*/ 1940 h 2551"/>
              <a:gd name="T48" fmla="*/ 116 w 2184"/>
              <a:gd name="T49" fmla="*/ 1730 h 2551"/>
              <a:gd name="T50" fmla="*/ 181 w 2184"/>
              <a:gd name="T51" fmla="*/ 1526 h 2551"/>
              <a:gd name="T52" fmla="*/ 257 w 2184"/>
              <a:gd name="T53" fmla="*/ 1337 h 2551"/>
              <a:gd name="T54" fmla="*/ 353 w 2184"/>
              <a:gd name="T55" fmla="*/ 1136 h 2551"/>
              <a:gd name="T56" fmla="*/ 475 w 2184"/>
              <a:gd name="T57" fmla="*/ 927 h 2551"/>
              <a:gd name="T58" fmla="*/ 623 w 2184"/>
              <a:gd name="T59" fmla="*/ 714 h 2551"/>
              <a:gd name="T60" fmla="*/ 799 w 2184"/>
              <a:gd name="T61" fmla="*/ 501 h 2551"/>
              <a:gd name="T62" fmla="*/ 1008 w 2184"/>
              <a:gd name="T63" fmla="*/ 294 h 2551"/>
              <a:gd name="T64" fmla="*/ 1252 w 2184"/>
              <a:gd name="T65" fmla="*/ 94 h 2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84" h="2551">
                <a:moveTo>
                  <a:pt x="1389" y="0"/>
                </a:moveTo>
                <a:lnTo>
                  <a:pt x="1426" y="56"/>
                </a:lnTo>
                <a:lnTo>
                  <a:pt x="1293" y="148"/>
                </a:lnTo>
                <a:lnTo>
                  <a:pt x="1169" y="244"/>
                </a:lnTo>
                <a:lnTo>
                  <a:pt x="1054" y="344"/>
                </a:lnTo>
                <a:lnTo>
                  <a:pt x="949" y="444"/>
                </a:lnTo>
                <a:lnTo>
                  <a:pt x="851" y="546"/>
                </a:lnTo>
                <a:lnTo>
                  <a:pt x="760" y="649"/>
                </a:lnTo>
                <a:lnTo>
                  <a:pt x="677" y="755"/>
                </a:lnTo>
                <a:lnTo>
                  <a:pt x="601" y="858"/>
                </a:lnTo>
                <a:lnTo>
                  <a:pt x="533" y="962"/>
                </a:lnTo>
                <a:lnTo>
                  <a:pt x="470" y="1066"/>
                </a:lnTo>
                <a:lnTo>
                  <a:pt x="414" y="1167"/>
                </a:lnTo>
                <a:lnTo>
                  <a:pt x="362" y="1267"/>
                </a:lnTo>
                <a:lnTo>
                  <a:pt x="318" y="1365"/>
                </a:lnTo>
                <a:lnTo>
                  <a:pt x="279" y="1460"/>
                </a:lnTo>
                <a:lnTo>
                  <a:pt x="244" y="1550"/>
                </a:lnTo>
                <a:lnTo>
                  <a:pt x="214" y="1637"/>
                </a:lnTo>
                <a:lnTo>
                  <a:pt x="179" y="1757"/>
                </a:lnTo>
                <a:lnTo>
                  <a:pt x="148" y="1872"/>
                </a:lnTo>
                <a:lnTo>
                  <a:pt x="124" y="1979"/>
                </a:lnTo>
                <a:lnTo>
                  <a:pt x="105" y="2079"/>
                </a:lnTo>
                <a:lnTo>
                  <a:pt x="92" y="2172"/>
                </a:lnTo>
                <a:lnTo>
                  <a:pt x="81" y="2255"/>
                </a:lnTo>
                <a:lnTo>
                  <a:pt x="74" y="2329"/>
                </a:lnTo>
                <a:lnTo>
                  <a:pt x="70" y="2390"/>
                </a:lnTo>
                <a:lnTo>
                  <a:pt x="68" y="2440"/>
                </a:lnTo>
                <a:lnTo>
                  <a:pt x="68" y="2477"/>
                </a:lnTo>
                <a:lnTo>
                  <a:pt x="1448" y="2482"/>
                </a:lnTo>
                <a:lnTo>
                  <a:pt x="2043" y="1458"/>
                </a:lnTo>
                <a:lnTo>
                  <a:pt x="1980" y="1419"/>
                </a:lnTo>
                <a:lnTo>
                  <a:pt x="2184" y="1288"/>
                </a:lnTo>
                <a:lnTo>
                  <a:pt x="2163" y="1530"/>
                </a:lnTo>
                <a:lnTo>
                  <a:pt x="2101" y="1493"/>
                </a:lnTo>
                <a:lnTo>
                  <a:pt x="1487" y="2551"/>
                </a:lnTo>
                <a:lnTo>
                  <a:pt x="2" y="2545"/>
                </a:lnTo>
                <a:lnTo>
                  <a:pt x="0" y="2512"/>
                </a:lnTo>
                <a:lnTo>
                  <a:pt x="0" y="2503"/>
                </a:lnTo>
                <a:lnTo>
                  <a:pt x="0" y="2481"/>
                </a:lnTo>
                <a:lnTo>
                  <a:pt x="0" y="2481"/>
                </a:lnTo>
                <a:lnTo>
                  <a:pt x="0" y="2447"/>
                </a:lnTo>
                <a:lnTo>
                  <a:pt x="2" y="2403"/>
                </a:lnTo>
                <a:lnTo>
                  <a:pt x="6" y="2347"/>
                </a:lnTo>
                <a:lnTo>
                  <a:pt x="11" y="2283"/>
                </a:lnTo>
                <a:lnTo>
                  <a:pt x="18" y="2209"/>
                </a:lnTo>
                <a:lnTo>
                  <a:pt x="30" y="2127"/>
                </a:lnTo>
                <a:lnTo>
                  <a:pt x="44" y="2037"/>
                </a:lnTo>
                <a:lnTo>
                  <a:pt x="63" y="1940"/>
                </a:lnTo>
                <a:lnTo>
                  <a:pt x="87" y="1839"/>
                </a:lnTo>
                <a:lnTo>
                  <a:pt x="116" y="1730"/>
                </a:lnTo>
                <a:lnTo>
                  <a:pt x="150" y="1615"/>
                </a:lnTo>
                <a:lnTo>
                  <a:pt x="181" y="1526"/>
                </a:lnTo>
                <a:lnTo>
                  <a:pt x="216" y="1434"/>
                </a:lnTo>
                <a:lnTo>
                  <a:pt x="257" y="1337"/>
                </a:lnTo>
                <a:lnTo>
                  <a:pt x="301" y="1238"/>
                </a:lnTo>
                <a:lnTo>
                  <a:pt x="353" y="1136"/>
                </a:lnTo>
                <a:lnTo>
                  <a:pt x="410" y="1032"/>
                </a:lnTo>
                <a:lnTo>
                  <a:pt x="475" y="927"/>
                </a:lnTo>
                <a:lnTo>
                  <a:pt x="545" y="820"/>
                </a:lnTo>
                <a:lnTo>
                  <a:pt x="623" y="714"/>
                </a:lnTo>
                <a:lnTo>
                  <a:pt x="706" y="607"/>
                </a:lnTo>
                <a:lnTo>
                  <a:pt x="799" y="501"/>
                </a:lnTo>
                <a:lnTo>
                  <a:pt x="901" y="396"/>
                </a:lnTo>
                <a:lnTo>
                  <a:pt x="1008" y="294"/>
                </a:lnTo>
                <a:lnTo>
                  <a:pt x="1126" y="192"/>
                </a:lnTo>
                <a:lnTo>
                  <a:pt x="1252" y="94"/>
                </a:lnTo>
                <a:lnTo>
                  <a:pt x="1389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54" name="Group 53"/>
          <p:cNvGrpSpPr/>
          <p:nvPr/>
        </p:nvGrpSpPr>
        <p:grpSpPr>
          <a:xfrm>
            <a:off x="4607520" y="2120128"/>
            <a:ext cx="346461" cy="373844"/>
            <a:chOff x="942975" y="1485900"/>
            <a:chExt cx="461963" cy="498475"/>
          </a:xfrm>
          <a:solidFill>
            <a:schemeClr val="accent3"/>
          </a:solidFill>
        </p:grpSpPr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1017588" y="1558925"/>
              <a:ext cx="312738" cy="425450"/>
            </a:xfrm>
            <a:custGeom>
              <a:avLst/>
              <a:gdLst>
                <a:gd name="T0" fmla="*/ 151 w 395"/>
                <a:gd name="T1" fmla="*/ 477 h 536"/>
                <a:gd name="T2" fmla="*/ 166 w 395"/>
                <a:gd name="T3" fmla="*/ 478 h 536"/>
                <a:gd name="T4" fmla="*/ 172 w 395"/>
                <a:gd name="T5" fmla="*/ 481 h 536"/>
                <a:gd name="T6" fmla="*/ 174 w 395"/>
                <a:gd name="T7" fmla="*/ 488 h 536"/>
                <a:gd name="T8" fmla="*/ 220 w 395"/>
                <a:gd name="T9" fmla="*/ 512 h 536"/>
                <a:gd name="T10" fmla="*/ 222 w 395"/>
                <a:gd name="T11" fmla="*/ 485 h 536"/>
                <a:gd name="T12" fmla="*/ 225 w 395"/>
                <a:gd name="T13" fmla="*/ 479 h 536"/>
                <a:gd name="T14" fmla="*/ 232 w 395"/>
                <a:gd name="T15" fmla="*/ 477 h 536"/>
                <a:gd name="T16" fmla="*/ 244 w 395"/>
                <a:gd name="T17" fmla="*/ 419 h 536"/>
                <a:gd name="T18" fmla="*/ 198 w 395"/>
                <a:gd name="T19" fmla="*/ 23 h 536"/>
                <a:gd name="T20" fmla="*/ 129 w 395"/>
                <a:gd name="T21" fmla="*/ 38 h 536"/>
                <a:gd name="T22" fmla="*/ 75 w 395"/>
                <a:gd name="T23" fmla="*/ 74 h 536"/>
                <a:gd name="T24" fmla="*/ 37 w 395"/>
                <a:gd name="T25" fmla="*/ 130 h 536"/>
                <a:gd name="T26" fmla="*/ 23 w 395"/>
                <a:gd name="T27" fmla="*/ 197 h 536"/>
                <a:gd name="T28" fmla="*/ 35 w 395"/>
                <a:gd name="T29" fmla="*/ 260 h 536"/>
                <a:gd name="T30" fmla="*/ 65 w 395"/>
                <a:gd name="T31" fmla="*/ 312 h 536"/>
                <a:gd name="T32" fmla="*/ 114 w 395"/>
                <a:gd name="T33" fmla="*/ 351 h 536"/>
                <a:gd name="T34" fmla="*/ 146 w 395"/>
                <a:gd name="T35" fmla="*/ 365 h 536"/>
                <a:gd name="T36" fmla="*/ 151 w 395"/>
                <a:gd name="T37" fmla="*/ 371 h 536"/>
                <a:gd name="T38" fmla="*/ 151 w 395"/>
                <a:gd name="T39" fmla="*/ 396 h 536"/>
                <a:gd name="T40" fmla="*/ 244 w 395"/>
                <a:gd name="T41" fmla="*/ 375 h 536"/>
                <a:gd name="T42" fmla="*/ 246 w 395"/>
                <a:gd name="T43" fmla="*/ 368 h 536"/>
                <a:gd name="T44" fmla="*/ 252 w 395"/>
                <a:gd name="T45" fmla="*/ 363 h 536"/>
                <a:gd name="T46" fmla="*/ 308 w 395"/>
                <a:gd name="T47" fmla="*/ 333 h 536"/>
                <a:gd name="T48" fmla="*/ 347 w 395"/>
                <a:gd name="T49" fmla="*/ 287 h 536"/>
                <a:gd name="T50" fmla="*/ 369 w 395"/>
                <a:gd name="T51" fmla="*/ 229 h 536"/>
                <a:gd name="T52" fmla="*/ 368 w 395"/>
                <a:gd name="T53" fmla="*/ 163 h 536"/>
                <a:gd name="T54" fmla="*/ 342 w 395"/>
                <a:gd name="T55" fmla="*/ 100 h 536"/>
                <a:gd name="T56" fmla="*/ 295 w 395"/>
                <a:gd name="T57" fmla="*/ 53 h 536"/>
                <a:gd name="T58" fmla="*/ 232 w 395"/>
                <a:gd name="T59" fmla="*/ 27 h 536"/>
                <a:gd name="T60" fmla="*/ 198 w 395"/>
                <a:gd name="T61" fmla="*/ 0 h 536"/>
                <a:gd name="T62" fmla="*/ 267 w 395"/>
                <a:gd name="T63" fmla="*/ 13 h 536"/>
                <a:gd name="T64" fmla="*/ 325 w 395"/>
                <a:gd name="T65" fmla="*/ 47 h 536"/>
                <a:gd name="T66" fmla="*/ 368 w 395"/>
                <a:gd name="T67" fmla="*/ 98 h 536"/>
                <a:gd name="T68" fmla="*/ 392 w 395"/>
                <a:gd name="T69" fmla="*/ 162 h 536"/>
                <a:gd name="T70" fmla="*/ 392 w 395"/>
                <a:gd name="T71" fmla="*/ 233 h 536"/>
                <a:gd name="T72" fmla="*/ 369 w 395"/>
                <a:gd name="T73" fmla="*/ 297 h 536"/>
                <a:gd name="T74" fmla="*/ 327 w 395"/>
                <a:gd name="T75" fmla="*/ 348 h 536"/>
                <a:gd name="T76" fmla="*/ 268 w 395"/>
                <a:gd name="T77" fmla="*/ 383 h 536"/>
                <a:gd name="T78" fmla="*/ 267 w 395"/>
                <a:gd name="T79" fmla="*/ 492 h 536"/>
                <a:gd name="T80" fmla="*/ 263 w 395"/>
                <a:gd name="T81" fmla="*/ 498 h 536"/>
                <a:gd name="T82" fmla="*/ 256 w 395"/>
                <a:gd name="T83" fmla="*/ 500 h 536"/>
                <a:gd name="T84" fmla="*/ 244 w 395"/>
                <a:gd name="T85" fmla="*/ 524 h 536"/>
                <a:gd name="T86" fmla="*/ 242 w 395"/>
                <a:gd name="T87" fmla="*/ 531 h 536"/>
                <a:gd name="T88" fmla="*/ 236 w 395"/>
                <a:gd name="T89" fmla="*/ 535 h 536"/>
                <a:gd name="T90" fmla="*/ 162 w 395"/>
                <a:gd name="T91" fmla="*/ 536 h 536"/>
                <a:gd name="T92" fmla="*/ 155 w 395"/>
                <a:gd name="T93" fmla="*/ 533 h 536"/>
                <a:gd name="T94" fmla="*/ 152 w 395"/>
                <a:gd name="T95" fmla="*/ 527 h 536"/>
                <a:gd name="T96" fmla="*/ 151 w 395"/>
                <a:gd name="T97" fmla="*/ 500 h 536"/>
                <a:gd name="T98" fmla="*/ 136 w 395"/>
                <a:gd name="T99" fmla="*/ 500 h 536"/>
                <a:gd name="T100" fmla="*/ 131 w 395"/>
                <a:gd name="T101" fmla="*/ 495 h 536"/>
                <a:gd name="T102" fmla="*/ 128 w 395"/>
                <a:gd name="T103" fmla="*/ 488 h 536"/>
                <a:gd name="T104" fmla="*/ 96 w 395"/>
                <a:gd name="T105" fmla="*/ 368 h 536"/>
                <a:gd name="T106" fmla="*/ 45 w 395"/>
                <a:gd name="T107" fmla="*/ 324 h 536"/>
                <a:gd name="T108" fmla="*/ 12 w 395"/>
                <a:gd name="T109" fmla="*/ 266 h 536"/>
                <a:gd name="T110" fmla="*/ 0 w 395"/>
                <a:gd name="T111" fmla="*/ 197 h 536"/>
                <a:gd name="T112" fmla="*/ 12 w 395"/>
                <a:gd name="T113" fmla="*/ 129 h 536"/>
                <a:gd name="T114" fmla="*/ 47 w 395"/>
                <a:gd name="T115" fmla="*/ 71 h 536"/>
                <a:gd name="T116" fmla="*/ 97 w 395"/>
                <a:gd name="T117" fmla="*/ 27 h 536"/>
                <a:gd name="T118" fmla="*/ 162 w 395"/>
                <a:gd name="T119" fmla="*/ 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5" h="536">
                  <a:moveTo>
                    <a:pt x="151" y="419"/>
                  </a:moveTo>
                  <a:lnTo>
                    <a:pt x="151" y="477"/>
                  </a:lnTo>
                  <a:lnTo>
                    <a:pt x="162" y="477"/>
                  </a:lnTo>
                  <a:lnTo>
                    <a:pt x="166" y="478"/>
                  </a:lnTo>
                  <a:lnTo>
                    <a:pt x="170" y="479"/>
                  </a:lnTo>
                  <a:lnTo>
                    <a:pt x="172" y="481"/>
                  </a:lnTo>
                  <a:lnTo>
                    <a:pt x="174" y="485"/>
                  </a:lnTo>
                  <a:lnTo>
                    <a:pt x="174" y="488"/>
                  </a:lnTo>
                  <a:lnTo>
                    <a:pt x="174" y="512"/>
                  </a:lnTo>
                  <a:lnTo>
                    <a:pt x="220" y="512"/>
                  </a:lnTo>
                  <a:lnTo>
                    <a:pt x="220" y="488"/>
                  </a:lnTo>
                  <a:lnTo>
                    <a:pt x="222" y="485"/>
                  </a:lnTo>
                  <a:lnTo>
                    <a:pt x="223" y="481"/>
                  </a:lnTo>
                  <a:lnTo>
                    <a:pt x="225" y="479"/>
                  </a:lnTo>
                  <a:lnTo>
                    <a:pt x="229" y="478"/>
                  </a:lnTo>
                  <a:lnTo>
                    <a:pt x="232" y="477"/>
                  </a:lnTo>
                  <a:lnTo>
                    <a:pt x="244" y="477"/>
                  </a:lnTo>
                  <a:lnTo>
                    <a:pt x="244" y="419"/>
                  </a:lnTo>
                  <a:lnTo>
                    <a:pt x="151" y="419"/>
                  </a:lnTo>
                  <a:close/>
                  <a:moveTo>
                    <a:pt x="198" y="23"/>
                  </a:moveTo>
                  <a:lnTo>
                    <a:pt x="162" y="27"/>
                  </a:lnTo>
                  <a:lnTo>
                    <a:pt x="129" y="38"/>
                  </a:lnTo>
                  <a:lnTo>
                    <a:pt x="100" y="53"/>
                  </a:lnTo>
                  <a:lnTo>
                    <a:pt x="75" y="74"/>
                  </a:lnTo>
                  <a:lnTo>
                    <a:pt x="54" y="100"/>
                  </a:lnTo>
                  <a:lnTo>
                    <a:pt x="37" y="130"/>
                  </a:lnTo>
                  <a:lnTo>
                    <a:pt x="26" y="163"/>
                  </a:lnTo>
                  <a:lnTo>
                    <a:pt x="23" y="197"/>
                  </a:lnTo>
                  <a:lnTo>
                    <a:pt x="26" y="229"/>
                  </a:lnTo>
                  <a:lnTo>
                    <a:pt x="35" y="260"/>
                  </a:lnTo>
                  <a:lnTo>
                    <a:pt x="48" y="287"/>
                  </a:lnTo>
                  <a:lnTo>
                    <a:pt x="65" y="312"/>
                  </a:lnTo>
                  <a:lnTo>
                    <a:pt x="88" y="333"/>
                  </a:lnTo>
                  <a:lnTo>
                    <a:pt x="114" y="351"/>
                  </a:lnTo>
                  <a:lnTo>
                    <a:pt x="144" y="363"/>
                  </a:lnTo>
                  <a:lnTo>
                    <a:pt x="146" y="365"/>
                  </a:lnTo>
                  <a:lnTo>
                    <a:pt x="149" y="368"/>
                  </a:lnTo>
                  <a:lnTo>
                    <a:pt x="151" y="371"/>
                  </a:lnTo>
                  <a:lnTo>
                    <a:pt x="151" y="375"/>
                  </a:lnTo>
                  <a:lnTo>
                    <a:pt x="151" y="396"/>
                  </a:lnTo>
                  <a:lnTo>
                    <a:pt x="244" y="396"/>
                  </a:lnTo>
                  <a:lnTo>
                    <a:pt x="244" y="375"/>
                  </a:lnTo>
                  <a:lnTo>
                    <a:pt x="245" y="371"/>
                  </a:lnTo>
                  <a:lnTo>
                    <a:pt x="246" y="368"/>
                  </a:lnTo>
                  <a:lnTo>
                    <a:pt x="249" y="365"/>
                  </a:lnTo>
                  <a:lnTo>
                    <a:pt x="252" y="363"/>
                  </a:lnTo>
                  <a:lnTo>
                    <a:pt x="282" y="351"/>
                  </a:lnTo>
                  <a:lnTo>
                    <a:pt x="308" y="333"/>
                  </a:lnTo>
                  <a:lnTo>
                    <a:pt x="329" y="312"/>
                  </a:lnTo>
                  <a:lnTo>
                    <a:pt x="347" y="287"/>
                  </a:lnTo>
                  <a:lnTo>
                    <a:pt x="361" y="260"/>
                  </a:lnTo>
                  <a:lnTo>
                    <a:pt x="369" y="229"/>
                  </a:lnTo>
                  <a:lnTo>
                    <a:pt x="372" y="197"/>
                  </a:lnTo>
                  <a:lnTo>
                    <a:pt x="368" y="163"/>
                  </a:lnTo>
                  <a:lnTo>
                    <a:pt x="359" y="130"/>
                  </a:lnTo>
                  <a:lnTo>
                    <a:pt x="342" y="100"/>
                  </a:lnTo>
                  <a:lnTo>
                    <a:pt x="321" y="74"/>
                  </a:lnTo>
                  <a:lnTo>
                    <a:pt x="295" y="53"/>
                  </a:lnTo>
                  <a:lnTo>
                    <a:pt x="265" y="38"/>
                  </a:lnTo>
                  <a:lnTo>
                    <a:pt x="232" y="27"/>
                  </a:lnTo>
                  <a:lnTo>
                    <a:pt x="198" y="23"/>
                  </a:lnTo>
                  <a:close/>
                  <a:moveTo>
                    <a:pt x="198" y="0"/>
                  </a:moveTo>
                  <a:lnTo>
                    <a:pt x="233" y="3"/>
                  </a:lnTo>
                  <a:lnTo>
                    <a:pt x="267" y="13"/>
                  </a:lnTo>
                  <a:lnTo>
                    <a:pt x="297" y="27"/>
                  </a:lnTo>
                  <a:lnTo>
                    <a:pt x="325" y="47"/>
                  </a:lnTo>
                  <a:lnTo>
                    <a:pt x="349" y="71"/>
                  </a:lnTo>
                  <a:lnTo>
                    <a:pt x="368" y="98"/>
                  </a:lnTo>
                  <a:lnTo>
                    <a:pt x="382" y="129"/>
                  </a:lnTo>
                  <a:lnTo>
                    <a:pt x="392" y="162"/>
                  </a:lnTo>
                  <a:lnTo>
                    <a:pt x="395" y="197"/>
                  </a:lnTo>
                  <a:lnTo>
                    <a:pt x="392" y="233"/>
                  </a:lnTo>
                  <a:lnTo>
                    <a:pt x="384" y="266"/>
                  </a:lnTo>
                  <a:lnTo>
                    <a:pt x="369" y="297"/>
                  </a:lnTo>
                  <a:lnTo>
                    <a:pt x="351" y="324"/>
                  </a:lnTo>
                  <a:lnTo>
                    <a:pt x="327" y="348"/>
                  </a:lnTo>
                  <a:lnTo>
                    <a:pt x="299" y="368"/>
                  </a:lnTo>
                  <a:lnTo>
                    <a:pt x="268" y="383"/>
                  </a:lnTo>
                  <a:lnTo>
                    <a:pt x="268" y="488"/>
                  </a:lnTo>
                  <a:lnTo>
                    <a:pt x="267" y="492"/>
                  </a:lnTo>
                  <a:lnTo>
                    <a:pt x="265" y="495"/>
                  </a:lnTo>
                  <a:lnTo>
                    <a:pt x="263" y="498"/>
                  </a:lnTo>
                  <a:lnTo>
                    <a:pt x="259" y="500"/>
                  </a:lnTo>
                  <a:lnTo>
                    <a:pt x="256" y="500"/>
                  </a:lnTo>
                  <a:lnTo>
                    <a:pt x="244" y="500"/>
                  </a:lnTo>
                  <a:lnTo>
                    <a:pt x="244" y="524"/>
                  </a:lnTo>
                  <a:lnTo>
                    <a:pt x="244" y="527"/>
                  </a:lnTo>
                  <a:lnTo>
                    <a:pt x="242" y="531"/>
                  </a:lnTo>
                  <a:lnTo>
                    <a:pt x="239" y="533"/>
                  </a:lnTo>
                  <a:lnTo>
                    <a:pt x="236" y="535"/>
                  </a:lnTo>
                  <a:lnTo>
                    <a:pt x="232" y="536"/>
                  </a:lnTo>
                  <a:lnTo>
                    <a:pt x="162" y="536"/>
                  </a:lnTo>
                  <a:lnTo>
                    <a:pt x="159" y="535"/>
                  </a:lnTo>
                  <a:lnTo>
                    <a:pt x="155" y="533"/>
                  </a:lnTo>
                  <a:lnTo>
                    <a:pt x="153" y="531"/>
                  </a:lnTo>
                  <a:lnTo>
                    <a:pt x="152" y="527"/>
                  </a:lnTo>
                  <a:lnTo>
                    <a:pt x="151" y="524"/>
                  </a:lnTo>
                  <a:lnTo>
                    <a:pt x="151" y="500"/>
                  </a:lnTo>
                  <a:lnTo>
                    <a:pt x="140" y="500"/>
                  </a:lnTo>
                  <a:lnTo>
                    <a:pt x="136" y="500"/>
                  </a:lnTo>
                  <a:lnTo>
                    <a:pt x="133" y="498"/>
                  </a:lnTo>
                  <a:lnTo>
                    <a:pt x="131" y="495"/>
                  </a:lnTo>
                  <a:lnTo>
                    <a:pt x="128" y="492"/>
                  </a:lnTo>
                  <a:lnTo>
                    <a:pt x="128" y="488"/>
                  </a:lnTo>
                  <a:lnTo>
                    <a:pt x="128" y="383"/>
                  </a:lnTo>
                  <a:lnTo>
                    <a:pt x="96" y="368"/>
                  </a:lnTo>
                  <a:lnTo>
                    <a:pt x="69" y="348"/>
                  </a:lnTo>
                  <a:lnTo>
                    <a:pt x="45" y="324"/>
                  </a:lnTo>
                  <a:lnTo>
                    <a:pt x="26" y="297"/>
                  </a:lnTo>
                  <a:lnTo>
                    <a:pt x="12" y="266"/>
                  </a:lnTo>
                  <a:lnTo>
                    <a:pt x="3" y="233"/>
                  </a:lnTo>
                  <a:lnTo>
                    <a:pt x="0" y="197"/>
                  </a:lnTo>
                  <a:lnTo>
                    <a:pt x="3" y="162"/>
                  </a:lnTo>
                  <a:lnTo>
                    <a:pt x="12" y="129"/>
                  </a:lnTo>
                  <a:lnTo>
                    <a:pt x="26" y="98"/>
                  </a:lnTo>
                  <a:lnTo>
                    <a:pt x="47" y="71"/>
                  </a:lnTo>
                  <a:lnTo>
                    <a:pt x="70" y="47"/>
                  </a:lnTo>
                  <a:lnTo>
                    <a:pt x="97" y="27"/>
                  </a:lnTo>
                  <a:lnTo>
                    <a:pt x="129" y="13"/>
                  </a:lnTo>
                  <a:lnTo>
                    <a:pt x="162" y="3"/>
                  </a:lnTo>
                  <a:lnTo>
                    <a:pt x="1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165225" y="1485900"/>
              <a:ext cx="17463" cy="55563"/>
            </a:xfrm>
            <a:custGeom>
              <a:avLst/>
              <a:gdLst>
                <a:gd name="T0" fmla="*/ 12 w 24"/>
                <a:gd name="T1" fmla="*/ 0 h 69"/>
                <a:gd name="T2" fmla="*/ 16 w 24"/>
                <a:gd name="T3" fmla="*/ 0 h 69"/>
                <a:gd name="T4" fmla="*/ 19 w 24"/>
                <a:gd name="T5" fmla="*/ 1 h 69"/>
                <a:gd name="T6" fmla="*/ 21 w 24"/>
                <a:gd name="T7" fmla="*/ 4 h 69"/>
                <a:gd name="T8" fmla="*/ 23 w 24"/>
                <a:gd name="T9" fmla="*/ 7 h 69"/>
                <a:gd name="T10" fmla="*/ 24 w 24"/>
                <a:gd name="T11" fmla="*/ 10 h 69"/>
                <a:gd name="T12" fmla="*/ 24 w 24"/>
                <a:gd name="T13" fmla="*/ 58 h 69"/>
                <a:gd name="T14" fmla="*/ 23 w 24"/>
                <a:gd name="T15" fmla="*/ 61 h 69"/>
                <a:gd name="T16" fmla="*/ 21 w 24"/>
                <a:gd name="T17" fmla="*/ 65 h 69"/>
                <a:gd name="T18" fmla="*/ 19 w 24"/>
                <a:gd name="T19" fmla="*/ 67 h 69"/>
                <a:gd name="T20" fmla="*/ 16 w 24"/>
                <a:gd name="T21" fmla="*/ 68 h 69"/>
                <a:gd name="T22" fmla="*/ 12 w 24"/>
                <a:gd name="T23" fmla="*/ 69 h 69"/>
                <a:gd name="T24" fmla="*/ 8 w 24"/>
                <a:gd name="T25" fmla="*/ 68 h 69"/>
                <a:gd name="T26" fmla="*/ 5 w 24"/>
                <a:gd name="T27" fmla="*/ 67 h 69"/>
                <a:gd name="T28" fmla="*/ 3 w 24"/>
                <a:gd name="T29" fmla="*/ 65 h 69"/>
                <a:gd name="T30" fmla="*/ 0 w 24"/>
                <a:gd name="T31" fmla="*/ 61 h 69"/>
                <a:gd name="T32" fmla="*/ 0 w 24"/>
                <a:gd name="T33" fmla="*/ 58 h 69"/>
                <a:gd name="T34" fmla="*/ 0 w 24"/>
                <a:gd name="T35" fmla="*/ 10 h 69"/>
                <a:gd name="T36" fmla="*/ 0 w 24"/>
                <a:gd name="T37" fmla="*/ 7 h 69"/>
                <a:gd name="T38" fmla="*/ 3 w 24"/>
                <a:gd name="T39" fmla="*/ 4 h 69"/>
                <a:gd name="T40" fmla="*/ 5 w 24"/>
                <a:gd name="T41" fmla="*/ 1 h 69"/>
                <a:gd name="T42" fmla="*/ 8 w 24"/>
                <a:gd name="T43" fmla="*/ 0 h 69"/>
                <a:gd name="T44" fmla="*/ 12 w 24"/>
                <a:gd name="T4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" h="69">
                  <a:moveTo>
                    <a:pt x="12" y="0"/>
                  </a:moveTo>
                  <a:lnTo>
                    <a:pt x="16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23" y="7"/>
                  </a:lnTo>
                  <a:lnTo>
                    <a:pt x="24" y="10"/>
                  </a:lnTo>
                  <a:lnTo>
                    <a:pt x="24" y="58"/>
                  </a:lnTo>
                  <a:lnTo>
                    <a:pt x="23" y="61"/>
                  </a:lnTo>
                  <a:lnTo>
                    <a:pt x="21" y="65"/>
                  </a:lnTo>
                  <a:lnTo>
                    <a:pt x="19" y="67"/>
                  </a:lnTo>
                  <a:lnTo>
                    <a:pt x="16" y="68"/>
                  </a:lnTo>
                  <a:lnTo>
                    <a:pt x="12" y="69"/>
                  </a:lnTo>
                  <a:lnTo>
                    <a:pt x="8" y="68"/>
                  </a:lnTo>
                  <a:lnTo>
                    <a:pt x="5" y="67"/>
                  </a:lnTo>
                  <a:lnTo>
                    <a:pt x="3" y="65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0" y="10"/>
                  </a:lnTo>
                  <a:lnTo>
                    <a:pt x="0" y="7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349375" y="1708150"/>
              <a:ext cx="55563" cy="17463"/>
            </a:xfrm>
            <a:custGeom>
              <a:avLst/>
              <a:gdLst>
                <a:gd name="T0" fmla="*/ 11 w 70"/>
                <a:gd name="T1" fmla="*/ 0 h 22"/>
                <a:gd name="T2" fmla="*/ 58 w 70"/>
                <a:gd name="T3" fmla="*/ 0 h 22"/>
                <a:gd name="T4" fmla="*/ 62 w 70"/>
                <a:gd name="T5" fmla="*/ 0 h 22"/>
                <a:gd name="T6" fmla="*/ 65 w 70"/>
                <a:gd name="T7" fmla="*/ 1 h 22"/>
                <a:gd name="T8" fmla="*/ 68 w 70"/>
                <a:gd name="T9" fmla="*/ 4 h 22"/>
                <a:gd name="T10" fmla="*/ 69 w 70"/>
                <a:gd name="T11" fmla="*/ 7 h 22"/>
                <a:gd name="T12" fmla="*/ 70 w 70"/>
                <a:gd name="T13" fmla="*/ 10 h 22"/>
                <a:gd name="T14" fmla="*/ 69 w 70"/>
                <a:gd name="T15" fmla="*/ 15 h 22"/>
                <a:gd name="T16" fmla="*/ 68 w 70"/>
                <a:gd name="T17" fmla="*/ 17 h 22"/>
                <a:gd name="T18" fmla="*/ 65 w 70"/>
                <a:gd name="T19" fmla="*/ 20 h 22"/>
                <a:gd name="T20" fmla="*/ 62 w 70"/>
                <a:gd name="T21" fmla="*/ 22 h 22"/>
                <a:gd name="T22" fmla="*/ 58 w 70"/>
                <a:gd name="T23" fmla="*/ 22 h 22"/>
                <a:gd name="T24" fmla="*/ 11 w 70"/>
                <a:gd name="T25" fmla="*/ 22 h 22"/>
                <a:gd name="T26" fmla="*/ 7 w 70"/>
                <a:gd name="T27" fmla="*/ 22 h 22"/>
                <a:gd name="T28" fmla="*/ 5 w 70"/>
                <a:gd name="T29" fmla="*/ 20 h 22"/>
                <a:gd name="T30" fmla="*/ 3 w 70"/>
                <a:gd name="T31" fmla="*/ 17 h 22"/>
                <a:gd name="T32" fmla="*/ 0 w 70"/>
                <a:gd name="T33" fmla="*/ 15 h 22"/>
                <a:gd name="T34" fmla="*/ 0 w 70"/>
                <a:gd name="T35" fmla="*/ 10 h 22"/>
                <a:gd name="T36" fmla="*/ 0 w 70"/>
                <a:gd name="T37" fmla="*/ 7 h 22"/>
                <a:gd name="T38" fmla="*/ 3 w 70"/>
                <a:gd name="T39" fmla="*/ 4 h 22"/>
                <a:gd name="T40" fmla="*/ 5 w 70"/>
                <a:gd name="T41" fmla="*/ 1 h 22"/>
                <a:gd name="T42" fmla="*/ 7 w 70"/>
                <a:gd name="T43" fmla="*/ 0 h 22"/>
                <a:gd name="T44" fmla="*/ 11 w 70"/>
                <a:gd name="T4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" h="22">
                  <a:moveTo>
                    <a:pt x="11" y="0"/>
                  </a:moveTo>
                  <a:lnTo>
                    <a:pt x="58" y="0"/>
                  </a:lnTo>
                  <a:lnTo>
                    <a:pt x="62" y="0"/>
                  </a:lnTo>
                  <a:lnTo>
                    <a:pt x="65" y="1"/>
                  </a:lnTo>
                  <a:lnTo>
                    <a:pt x="68" y="4"/>
                  </a:lnTo>
                  <a:lnTo>
                    <a:pt x="69" y="7"/>
                  </a:lnTo>
                  <a:lnTo>
                    <a:pt x="70" y="10"/>
                  </a:lnTo>
                  <a:lnTo>
                    <a:pt x="69" y="15"/>
                  </a:lnTo>
                  <a:lnTo>
                    <a:pt x="68" y="17"/>
                  </a:lnTo>
                  <a:lnTo>
                    <a:pt x="65" y="20"/>
                  </a:lnTo>
                  <a:lnTo>
                    <a:pt x="62" y="22"/>
                  </a:lnTo>
                  <a:lnTo>
                    <a:pt x="58" y="22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5" y="20"/>
                  </a:lnTo>
                  <a:lnTo>
                    <a:pt x="3" y="17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7"/>
                  </a:lnTo>
                  <a:lnTo>
                    <a:pt x="3" y="4"/>
                  </a:lnTo>
                  <a:lnTo>
                    <a:pt x="5" y="1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942975" y="1708150"/>
              <a:ext cx="55563" cy="17463"/>
            </a:xfrm>
            <a:custGeom>
              <a:avLst/>
              <a:gdLst>
                <a:gd name="T0" fmla="*/ 12 w 70"/>
                <a:gd name="T1" fmla="*/ 0 h 22"/>
                <a:gd name="T2" fmla="*/ 58 w 70"/>
                <a:gd name="T3" fmla="*/ 0 h 22"/>
                <a:gd name="T4" fmla="*/ 62 w 70"/>
                <a:gd name="T5" fmla="*/ 0 h 22"/>
                <a:gd name="T6" fmla="*/ 65 w 70"/>
                <a:gd name="T7" fmla="*/ 1 h 22"/>
                <a:gd name="T8" fmla="*/ 67 w 70"/>
                <a:gd name="T9" fmla="*/ 4 h 22"/>
                <a:gd name="T10" fmla="*/ 69 w 70"/>
                <a:gd name="T11" fmla="*/ 7 h 22"/>
                <a:gd name="T12" fmla="*/ 70 w 70"/>
                <a:gd name="T13" fmla="*/ 10 h 22"/>
                <a:gd name="T14" fmla="*/ 69 w 70"/>
                <a:gd name="T15" fmla="*/ 15 h 22"/>
                <a:gd name="T16" fmla="*/ 67 w 70"/>
                <a:gd name="T17" fmla="*/ 17 h 22"/>
                <a:gd name="T18" fmla="*/ 65 w 70"/>
                <a:gd name="T19" fmla="*/ 20 h 22"/>
                <a:gd name="T20" fmla="*/ 62 w 70"/>
                <a:gd name="T21" fmla="*/ 22 h 22"/>
                <a:gd name="T22" fmla="*/ 58 w 70"/>
                <a:gd name="T23" fmla="*/ 22 h 22"/>
                <a:gd name="T24" fmla="*/ 12 w 70"/>
                <a:gd name="T25" fmla="*/ 22 h 22"/>
                <a:gd name="T26" fmla="*/ 8 w 70"/>
                <a:gd name="T27" fmla="*/ 22 h 22"/>
                <a:gd name="T28" fmla="*/ 5 w 70"/>
                <a:gd name="T29" fmla="*/ 20 h 22"/>
                <a:gd name="T30" fmla="*/ 2 w 70"/>
                <a:gd name="T31" fmla="*/ 17 h 22"/>
                <a:gd name="T32" fmla="*/ 1 w 70"/>
                <a:gd name="T33" fmla="*/ 15 h 22"/>
                <a:gd name="T34" fmla="*/ 0 w 70"/>
                <a:gd name="T35" fmla="*/ 10 h 22"/>
                <a:gd name="T36" fmla="*/ 1 w 70"/>
                <a:gd name="T37" fmla="*/ 7 h 22"/>
                <a:gd name="T38" fmla="*/ 2 w 70"/>
                <a:gd name="T39" fmla="*/ 4 h 22"/>
                <a:gd name="T40" fmla="*/ 5 w 70"/>
                <a:gd name="T41" fmla="*/ 1 h 22"/>
                <a:gd name="T42" fmla="*/ 8 w 70"/>
                <a:gd name="T43" fmla="*/ 0 h 22"/>
                <a:gd name="T44" fmla="*/ 12 w 70"/>
                <a:gd name="T4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" h="22">
                  <a:moveTo>
                    <a:pt x="12" y="0"/>
                  </a:moveTo>
                  <a:lnTo>
                    <a:pt x="58" y="0"/>
                  </a:lnTo>
                  <a:lnTo>
                    <a:pt x="62" y="0"/>
                  </a:lnTo>
                  <a:lnTo>
                    <a:pt x="65" y="1"/>
                  </a:lnTo>
                  <a:lnTo>
                    <a:pt x="67" y="4"/>
                  </a:lnTo>
                  <a:lnTo>
                    <a:pt x="69" y="7"/>
                  </a:lnTo>
                  <a:lnTo>
                    <a:pt x="70" y="10"/>
                  </a:lnTo>
                  <a:lnTo>
                    <a:pt x="69" y="15"/>
                  </a:lnTo>
                  <a:lnTo>
                    <a:pt x="67" y="17"/>
                  </a:lnTo>
                  <a:lnTo>
                    <a:pt x="65" y="20"/>
                  </a:lnTo>
                  <a:lnTo>
                    <a:pt x="62" y="22"/>
                  </a:lnTo>
                  <a:lnTo>
                    <a:pt x="58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5" y="20"/>
                  </a:lnTo>
                  <a:lnTo>
                    <a:pt x="2" y="17"/>
                  </a:lnTo>
                  <a:lnTo>
                    <a:pt x="1" y="15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295400" y="1550988"/>
              <a:ext cx="44450" cy="44450"/>
            </a:xfrm>
            <a:custGeom>
              <a:avLst/>
              <a:gdLst>
                <a:gd name="T0" fmla="*/ 46 w 55"/>
                <a:gd name="T1" fmla="*/ 0 h 56"/>
                <a:gd name="T2" fmla="*/ 49 w 55"/>
                <a:gd name="T3" fmla="*/ 1 h 56"/>
                <a:gd name="T4" fmla="*/ 53 w 55"/>
                <a:gd name="T5" fmla="*/ 4 h 56"/>
                <a:gd name="T6" fmla="*/ 54 w 55"/>
                <a:gd name="T7" fmla="*/ 6 h 56"/>
                <a:gd name="T8" fmla="*/ 55 w 55"/>
                <a:gd name="T9" fmla="*/ 10 h 56"/>
                <a:gd name="T10" fmla="*/ 55 w 55"/>
                <a:gd name="T11" fmla="*/ 13 h 56"/>
                <a:gd name="T12" fmla="*/ 54 w 55"/>
                <a:gd name="T13" fmla="*/ 17 h 56"/>
                <a:gd name="T14" fmla="*/ 53 w 55"/>
                <a:gd name="T15" fmla="*/ 19 h 56"/>
                <a:gd name="T16" fmla="*/ 20 w 55"/>
                <a:gd name="T17" fmla="*/ 52 h 56"/>
                <a:gd name="T18" fmla="*/ 17 w 55"/>
                <a:gd name="T19" fmla="*/ 55 h 56"/>
                <a:gd name="T20" fmla="*/ 14 w 55"/>
                <a:gd name="T21" fmla="*/ 56 h 56"/>
                <a:gd name="T22" fmla="*/ 11 w 55"/>
                <a:gd name="T23" fmla="*/ 56 h 56"/>
                <a:gd name="T24" fmla="*/ 8 w 55"/>
                <a:gd name="T25" fmla="*/ 56 h 56"/>
                <a:gd name="T26" fmla="*/ 5 w 55"/>
                <a:gd name="T27" fmla="*/ 55 h 56"/>
                <a:gd name="T28" fmla="*/ 3 w 55"/>
                <a:gd name="T29" fmla="*/ 52 h 56"/>
                <a:gd name="T30" fmla="*/ 1 w 55"/>
                <a:gd name="T31" fmla="*/ 50 h 56"/>
                <a:gd name="T32" fmla="*/ 0 w 55"/>
                <a:gd name="T33" fmla="*/ 46 h 56"/>
                <a:gd name="T34" fmla="*/ 0 w 55"/>
                <a:gd name="T35" fmla="*/ 43 h 56"/>
                <a:gd name="T36" fmla="*/ 1 w 55"/>
                <a:gd name="T37" fmla="*/ 39 h 56"/>
                <a:gd name="T38" fmla="*/ 3 w 55"/>
                <a:gd name="T39" fmla="*/ 36 h 56"/>
                <a:gd name="T40" fmla="*/ 36 w 55"/>
                <a:gd name="T41" fmla="*/ 4 h 56"/>
                <a:gd name="T42" fmla="*/ 39 w 55"/>
                <a:gd name="T43" fmla="*/ 1 h 56"/>
                <a:gd name="T44" fmla="*/ 42 w 55"/>
                <a:gd name="T45" fmla="*/ 0 h 56"/>
                <a:gd name="T46" fmla="*/ 46 w 55"/>
                <a:gd name="T4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56">
                  <a:moveTo>
                    <a:pt x="46" y="0"/>
                  </a:moveTo>
                  <a:lnTo>
                    <a:pt x="49" y="1"/>
                  </a:lnTo>
                  <a:lnTo>
                    <a:pt x="53" y="4"/>
                  </a:lnTo>
                  <a:lnTo>
                    <a:pt x="54" y="6"/>
                  </a:lnTo>
                  <a:lnTo>
                    <a:pt x="55" y="10"/>
                  </a:lnTo>
                  <a:lnTo>
                    <a:pt x="55" y="13"/>
                  </a:lnTo>
                  <a:lnTo>
                    <a:pt x="54" y="17"/>
                  </a:lnTo>
                  <a:lnTo>
                    <a:pt x="53" y="19"/>
                  </a:lnTo>
                  <a:lnTo>
                    <a:pt x="20" y="52"/>
                  </a:lnTo>
                  <a:lnTo>
                    <a:pt x="17" y="55"/>
                  </a:lnTo>
                  <a:lnTo>
                    <a:pt x="14" y="56"/>
                  </a:lnTo>
                  <a:lnTo>
                    <a:pt x="11" y="56"/>
                  </a:lnTo>
                  <a:lnTo>
                    <a:pt x="8" y="56"/>
                  </a:lnTo>
                  <a:lnTo>
                    <a:pt x="5" y="55"/>
                  </a:lnTo>
                  <a:lnTo>
                    <a:pt x="3" y="52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1" y="39"/>
                  </a:lnTo>
                  <a:lnTo>
                    <a:pt x="3" y="36"/>
                  </a:lnTo>
                  <a:lnTo>
                    <a:pt x="36" y="4"/>
                  </a:lnTo>
                  <a:lnTo>
                    <a:pt x="39" y="1"/>
                  </a:lnTo>
                  <a:lnTo>
                    <a:pt x="42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008063" y="1838325"/>
              <a:ext cx="44450" cy="44450"/>
            </a:xfrm>
            <a:custGeom>
              <a:avLst/>
              <a:gdLst>
                <a:gd name="T0" fmla="*/ 42 w 55"/>
                <a:gd name="T1" fmla="*/ 0 h 56"/>
                <a:gd name="T2" fmla="*/ 46 w 55"/>
                <a:gd name="T3" fmla="*/ 0 h 56"/>
                <a:gd name="T4" fmla="*/ 49 w 55"/>
                <a:gd name="T5" fmla="*/ 1 h 56"/>
                <a:gd name="T6" fmla="*/ 53 w 55"/>
                <a:gd name="T7" fmla="*/ 4 h 56"/>
                <a:gd name="T8" fmla="*/ 55 w 55"/>
                <a:gd name="T9" fmla="*/ 6 h 56"/>
                <a:gd name="T10" fmla="*/ 55 w 55"/>
                <a:gd name="T11" fmla="*/ 10 h 56"/>
                <a:gd name="T12" fmla="*/ 55 w 55"/>
                <a:gd name="T13" fmla="*/ 13 h 56"/>
                <a:gd name="T14" fmla="*/ 55 w 55"/>
                <a:gd name="T15" fmla="*/ 17 h 56"/>
                <a:gd name="T16" fmla="*/ 53 w 55"/>
                <a:gd name="T17" fmla="*/ 19 h 56"/>
                <a:gd name="T18" fmla="*/ 20 w 55"/>
                <a:gd name="T19" fmla="*/ 52 h 56"/>
                <a:gd name="T20" fmla="*/ 17 w 55"/>
                <a:gd name="T21" fmla="*/ 55 h 56"/>
                <a:gd name="T22" fmla="*/ 14 w 55"/>
                <a:gd name="T23" fmla="*/ 56 h 56"/>
                <a:gd name="T24" fmla="*/ 11 w 55"/>
                <a:gd name="T25" fmla="*/ 56 h 56"/>
                <a:gd name="T26" fmla="*/ 8 w 55"/>
                <a:gd name="T27" fmla="*/ 56 h 56"/>
                <a:gd name="T28" fmla="*/ 6 w 55"/>
                <a:gd name="T29" fmla="*/ 55 h 56"/>
                <a:gd name="T30" fmla="*/ 3 w 55"/>
                <a:gd name="T31" fmla="*/ 52 h 56"/>
                <a:gd name="T32" fmla="*/ 1 w 55"/>
                <a:gd name="T33" fmla="*/ 50 h 56"/>
                <a:gd name="T34" fmla="*/ 0 w 55"/>
                <a:gd name="T35" fmla="*/ 46 h 56"/>
                <a:gd name="T36" fmla="*/ 0 w 55"/>
                <a:gd name="T37" fmla="*/ 43 h 56"/>
                <a:gd name="T38" fmla="*/ 1 w 55"/>
                <a:gd name="T39" fmla="*/ 39 h 56"/>
                <a:gd name="T40" fmla="*/ 3 w 55"/>
                <a:gd name="T41" fmla="*/ 36 h 56"/>
                <a:gd name="T42" fmla="*/ 36 w 55"/>
                <a:gd name="T43" fmla="*/ 4 h 56"/>
                <a:gd name="T44" fmla="*/ 39 w 55"/>
                <a:gd name="T45" fmla="*/ 1 h 56"/>
                <a:gd name="T46" fmla="*/ 42 w 55"/>
                <a:gd name="T4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56">
                  <a:moveTo>
                    <a:pt x="42" y="0"/>
                  </a:moveTo>
                  <a:lnTo>
                    <a:pt x="46" y="0"/>
                  </a:lnTo>
                  <a:lnTo>
                    <a:pt x="49" y="1"/>
                  </a:lnTo>
                  <a:lnTo>
                    <a:pt x="53" y="4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55" y="13"/>
                  </a:lnTo>
                  <a:lnTo>
                    <a:pt x="55" y="17"/>
                  </a:lnTo>
                  <a:lnTo>
                    <a:pt x="53" y="19"/>
                  </a:lnTo>
                  <a:lnTo>
                    <a:pt x="20" y="52"/>
                  </a:lnTo>
                  <a:lnTo>
                    <a:pt x="17" y="55"/>
                  </a:lnTo>
                  <a:lnTo>
                    <a:pt x="14" y="56"/>
                  </a:lnTo>
                  <a:lnTo>
                    <a:pt x="11" y="56"/>
                  </a:lnTo>
                  <a:lnTo>
                    <a:pt x="8" y="56"/>
                  </a:lnTo>
                  <a:lnTo>
                    <a:pt x="6" y="55"/>
                  </a:lnTo>
                  <a:lnTo>
                    <a:pt x="3" y="52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1" y="39"/>
                  </a:lnTo>
                  <a:lnTo>
                    <a:pt x="3" y="36"/>
                  </a:lnTo>
                  <a:lnTo>
                    <a:pt x="36" y="4"/>
                  </a:lnTo>
                  <a:lnTo>
                    <a:pt x="39" y="1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295400" y="1838325"/>
              <a:ext cx="44450" cy="44450"/>
            </a:xfrm>
            <a:custGeom>
              <a:avLst/>
              <a:gdLst>
                <a:gd name="T0" fmla="*/ 9 w 55"/>
                <a:gd name="T1" fmla="*/ 0 h 56"/>
                <a:gd name="T2" fmla="*/ 13 w 55"/>
                <a:gd name="T3" fmla="*/ 0 h 56"/>
                <a:gd name="T4" fmla="*/ 16 w 55"/>
                <a:gd name="T5" fmla="*/ 1 h 56"/>
                <a:gd name="T6" fmla="*/ 20 w 55"/>
                <a:gd name="T7" fmla="*/ 4 h 56"/>
                <a:gd name="T8" fmla="*/ 53 w 55"/>
                <a:gd name="T9" fmla="*/ 36 h 56"/>
                <a:gd name="T10" fmla="*/ 54 w 55"/>
                <a:gd name="T11" fmla="*/ 39 h 56"/>
                <a:gd name="T12" fmla="*/ 55 w 55"/>
                <a:gd name="T13" fmla="*/ 43 h 56"/>
                <a:gd name="T14" fmla="*/ 55 w 55"/>
                <a:gd name="T15" fmla="*/ 46 h 56"/>
                <a:gd name="T16" fmla="*/ 54 w 55"/>
                <a:gd name="T17" fmla="*/ 50 h 56"/>
                <a:gd name="T18" fmla="*/ 53 w 55"/>
                <a:gd name="T19" fmla="*/ 52 h 56"/>
                <a:gd name="T20" fmla="*/ 50 w 55"/>
                <a:gd name="T21" fmla="*/ 55 h 56"/>
                <a:gd name="T22" fmla="*/ 47 w 55"/>
                <a:gd name="T23" fmla="*/ 56 h 56"/>
                <a:gd name="T24" fmla="*/ 44 w 55"/>
                <a:gd name="T25" fmla="*/ 56 h 56"/>
                <a:gd name="T26" fmla="*/ 41 w 55"/>
                <a:gd name="T27" fmla="*/ 56 h 56"/>
                <a:gd name="T28" fmla="*/ 39 w 55"/>
                <a:gd name="T29" fmla="*/ 55 h 56"/>
                <a:gd name="T30" fmla="*/ 36 w 55"/>
                <a:gd name="T31" fmla="*/ 52 h 56"/>
                <a:gd name="T32" fmla="*/ 3 w 55"/>
                <a:gd name="T33" fmla="*/ 19 h 56"/>
                <a:gd name="T34" fmla="*/ 1 w 55"/>
                <a:gd name="T35" fmla="*/ 17 h 56"/>
                <a:gd name="T36" fmla="*/ 0 w 55"/>
                <a:gd name="T37" fmla="*/ 13 h 56"/>
                <a:gd name="T38" fmla="*/ 0 w 55"/>
                <a:gd name="T39" fmla="*/ 10 h 56"/>
                <a:gd name="T40" fmla="*/ 1 w 55"/>
                <a:gd name="T41" fmla="*/ 6 h 56"/>
                <a:gd name="T42" fmla="*/ 3 w 55"/>
                <a:gd name="T43" fmla="*/ 4 h 56"/>
                <a:gd name="T44" fmla="*/ 5 w 55"/>
                <a:gd name="T45" fmla="*/ 1 h 56"/>
                <a:gd name="T46" fmla="*/ 9 w 55"/>
                <a:gd name="T4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56">
                  <a:moveTo>
                    <a:pt x="9" y="0"/>
                  </a:moveTo>
                  <a:lnTo>
                    <a:pt x="13" y="0"/>
                  </a:lnTo>
                  <a:lnTo>
                    <a:pt x="16" y="1"/>
                  </a:lnTo>
                  <a:lnTo>
                    <a:pt x="20" y="4"/>
                  </a:lnTo>
                  <a:lnTo>
                    <a:pt x="53" y="36"/>
                  </a:lnTo>
                  <a:lnTo>
                    <a:pt x="54" y="39"/>
                  </a:lnTo>
                  <a:lnTo>
                    <a:pt x="55" y="43"/>
                  </a:lnTo>
                  <a:lnTo>
                    <a:pt x="55" y="46"/>
                  </a:lnTo>
                  <a:lnTo>
                    <a:pt x="54" y="50"/>
                  </a:lnTo>
                  <a:lnTo>
                    <a:pt x="53" y="52"/>
                  </a:lnTo>
                  <a:lnTo>
                    <a:pt x="50" y="55"/>
                  </a:lnTo>
                  <a:lnTo>
                    <a:pt x="47" y="56"/>
                  </a:lnTo>
                  <a:lnTo>
                    <a:pt x="44" y="56"/>
                  </a:lnTo>
                  <a:lnTo>
                    <a:pt x="41" y="56"/>
                  </a:lnTo>
                  <a:lnTo>
                    <a:pt x="39" y="55"/>
                  </a:lnTo>
                  <a:lnTo>
                    <a:pt x="36" y="52"/>
                  </a:lnTo>
                  <a:lnTo>
                    <a:pt x="3" y="19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4"/>
                  </a:lnTo>
                  <a:lnTo>
                    <a:pt x="5" y="1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008063" y="1550988"/>
              <a:ext cx="44450" cy="44450"/>
            </a:xfrm>
            <a:custGeom>
              <a:avLst/>
              <a:gdLst>
                <a:gd name="T0" fmla="*/ 9 w 55"/>
                <a:gd name="T1" fmla="*/ 0 h 56"/>
                <a:gd name="T2" fmla="*/ 13 w 55"/>
                <a:gd name="T3" fmla="*/ 0 h 56"/>
                <a:gd name="T4" fmla="*/ 16 w 55"/>
                <a:gd name="T5" fmla="*/ 1 h 56"/>
                <a:gd name="T6" fmla="*/ 20 w 55"/>
                <a:gd name="T7" fmla="*/ 4 h 56"/>
                <a:gd name="T8" fmla="*/ 53 w 55"/>
                <a:gd name="T9" fmla="*/ 36 h 56"/>
                <a:gd name="T10" fmla="*/ 55 w 55"/>
                <a:gd name="T11" fmla="*/ 39 h 56"/>
                <a:gd name="T12" fmla="*/ 55 w 55"/>
                <a:gd name="T13" fmla="*/ 43 h 56"/>
                <a:gd name="T14" fmla="*/ 55 w 55"/>
                <a:gd name="T15" fmla="*/ 46 h 56"/>
                <a:gd name="T16" fmla="*/ 55 w 55"/>
                <a:gd name="T17" fmla="*/ 50 h 56"/>
                <a:gd name="T18" fmla="*/ 53 w 55"/>
                <a:gd name="T19" fmla="*/ 52 h 56"/>
                <a:gd name="T20" fmla="*/ 50 w 55"/>
                <a:gd name="T21" fmla="*/ 55 h 56"/>
                <a:gd name="T22" fmla="*/ 47 w 55"/>
                <a:gd name="T23" fmla="*/ 56 h 56"/>
                <a:gd name="T24" fmla="*/ 45 w 55"/>
                <a:gd name="T25" fmla="*/ 56 h 56"/>
                <a:gd name="T26" fmla="*/ 41 w 55"/>
                <a:gd name="T27" fmla="*/ 56 h 56"/>
                <a:gd name="T28" fmla="*/ 39 w 55"/>
                <a:gd name="T29" fmla="*/ 55 h 56"/>
                <a:gd name="T30" fmla="*/ 36 w 55"/>
                <a:gd name="T31" fmla="*/ 52 h 56"/>
                <a:gd name="T32" fmla="*/ 3 w 55"/>
                <a:gd name="T33" fmla="*/ 19 h 56"/>
                <a:gd name="T34" fmla="*/ 1 w 55"/>
                <a:gd name="T35" fmla="*/ 17 h 56"/>
                <a:gd name="T36" fmla="*/ 0 w 55"/>
                <a:gd name="T37" fmla="*/ 13 h 56"/>
                <a:gd name="T38" fmla="*/ 0 w 55"/>
                <a:gd name="T39" fmla="*/ 10 h 56"/>
                <a:gd name="T40" fmla="*/ 1 w 55"/>
                <a:gd name="T41" fmla="*/ 6 h 56"/>
                <a:gd name="T42" fmla="*/ 3 w 55"/>
                <a:gd name="T43" fmla="*/ 4 h 56"/>
                <a:gd name="T44" fmla="*/ 7 w 55"/>
                <a:gd name="T45" fmla="*/ 1 h 56"/>
                <a:gd name="T46" fmla="*/ 9 w 55"/>
                <a:gd name="T4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56">
                  <a:moveTo>
                    <a:pt x="9" y="0"/>
                  </a:moveTo>
                  <a:lnTo>
                    <a:pt x="13" y="0"/>
                  </a:lnTo>
                  <a:lnTo>
                    <a:pt x="16" y="1"/>
                  </a:lnTo>
                  <a:lnTo>
                    <a:pt x="20" y="4"/>
                  </a:lnTo>
                  <a:lnTo>
                    <a:pt x="53" y="36"/>
                  </a:lnTo>
                  <a:lnTo>
                    <a:pt x="55" y="39"/>
                  </a:lnTo>
                  <a:lnTo>
                    <a:pt x="55" y="43"/>
                  </a:lnTo>
                  <a:lnTo>
                    <a:pt x="55" y="46"/>
                  </a:lnTo>
                  <a:lnTo>
                    <a:pt x="55" y="50"/>
                  </a:lnTo>
                  <a:lnTo>
                    <a:pt x="53" y="52"/>
                  </a:lnTo>
                  <a:lnTo>
                    <a:pt x="50" y="55"/>
                  </a:lnTo>
                  <a:lnTo>
                    <a:pt x="47" y="56"/>
                  </a:lnTo>
                  <a:lnTo>
                    <a:pt x="45" y="56"/>
                  </a:lnTo>
                  <a:lnTo>
                    <a:pt x="41" y="56"/>
                  </a:lnTo>
                  <a:lnTo>
                    <a:pt x="39" y="55"/>
                  </a:lnTo>
                  <a:lnTo>
                    <a:pt x="36" y="52"/>
                  </a:lnTo>
                  <a:lnTo>
                    <a:pt x="3" y="19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4"/>
                  </a:lnTo>
                  <a:lnTo>
                    <a:pt x="7" y="1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063625" y="1604963"/>
              <a:ext cx="119063" cy="120650"/>
            </a:xfrm>
            <a:custGeom>
              <a:avLst/>
              <a:gdLst>
                <a:gd name="T0" fmla="*/ 140 w 152"/>
                <a:gd name="T1" fmla="*/ 0 h 151"/>
                <a:gd name="T2" fmla="*/ 144 w 152"/>
                <a:gd name="T3" fmla="*/ 1 h 151"/>
                <a:gd name="T4" fmla="*/ 147 w 152"/>
                <a:gd name="T5" fmla="*/ 2 h 151"/>
                <a:gd name="T6" fmla="*/ 149 w 152"/>
                <a:gd name="T7" fmla="*/ 5 h 151"/>
                <a:gd name="T8" fmla="*/ 151 w 152"/>
                <a:gd name="T9" fmla="*/ 8 h 151"/>
                <a:gd name="T10" fmla="*/ 152 w 152"/>
                <a:gd name="T11" fmla="*/ 12 h 151"/>
                <a:gd name="T12" fmla="*/ 151 w 152"/>
                <a:gd name="T13" fmla="*/ 15 h 151"/>
                <a:gd name="T14" fmla="*/ 149 w 152"/>
                <a:gd name="T15" fmla="*/ 19 h 151"/>
                <a:gd name="T16" fmla="*/ 147 w 152"/>
                <a:gd name="T17" fmla="*/ 21 h 151"/>
                <a:gd name="T18" fmla="*/ 144 w 152"/>
                <a:gd name="T19" fmla="*/ 23 h 151"/>
                <a:gd name="T20" fmla="*/ 140 w 152"/>
                <a:gd name="T21" fmla="*/ 23 h 151"/>
                <a:gd name="T22" fmla="*/ 113 w 152"/>
                <a:gd name="T23" fmla="*/ 27 h 151"/>
                <a:gd name="T24" fmla="*/ 89 w 152"/>
                <a:gd name="T25" fmla="*/ 35 h 151"/>
                <a:gd name="T26" fmla="*/ 67 w 152"/>
                <a:gd name="T27" fmla="*/ 49 h 151"/>
                <a:gd name="T28" fmla="*/ 49 w 152"/>
                <a:gd name="T29" fmla="*/ 67 h 151"/>
                <a:gd name="T30" fmla="*/ 35 w 152"/>
                <a:gd name="T31" fmla="*/ 89 h 151"/>
                <a:gd name="T32" fmla="*/ 26 w 152"/>
                <a:gd name="T33" fmla="*/ 113 h 151"/>
                <a:gd name="T34" fmla="*/ 23 w 152"/>
                <a:gd name="T35" fmla="*/ 139 h 151"/>
                <a:gd name="T36" fmla="*/ 23 w 152"/>
                <a:gd name="T37" fmla="*/ 144 h 151"/>
                <a:gd name="T38" fmla="*/ 22 w 152"/>
                <a:gd name="T39" fmla="*/ 146 h 151"/>
                <a:gd name="T40" fmla="*/ 18 w 152"/>
                <a:gd name="T41" fmla="*/ 149 h 151"/>
                <a:gd name="T42" fmla="*/ 16 w 152"/>
                <a:gd name="T43" fmla="*/ 151 h 151"/>
                <a:gd name="T44" fmla="*/ 12 w 152"/>
                <a:gd name="T45" fmla="*/ 151 h 151"/>
                <a:gd name="T46" fmla="*/ 9 w 152"/>
                <a:gd name="T47" fmla="*/ 151 h 151"/>
                <a:gd name="T48" fmla="*/ 5 w 152"/>
                <a:gd name="T49" fmla="*/ 149 h 151"/>
                <a:gd name="T50" fmla="*/ 3 w 152"/>
                <a:gd name="T51" fmla="*/ 146 h 151"/>
                <a:gd name="T52" fmla="*/ 0 w 152"/>
                <a:gd name="T53" fmla="*/ 144 h 151"/>
                <a:gd name="T54" fmla="*/ 0 w 152"/>
                <a:gd name="T55" fmla="*/ 139 h 151"/>
                <a:gd name="T56" fmla="*/ 4 w 152"/>
                <a:gd name="T57" fmla="*/ 107 h 151"/>
                <a:gd name="T58" fmla="*/ 15 w 152"/>
                <a:gd name="T59" fmla="*/ 79 h 151"/>
                <a:gd name="T60" fmla="*/ 31 w 152"/>
                <a:gd name="T61" fmla="*/ 53 h 151"/>
                <a:gd name="T62" fmla="*/ 52 w 152"/>
                <a:gd name="T63" fmla="*/ 31 h 151"/>
                <a:gd name="T64" fmla="*/ 78 w 152"/>
                <a:gd name="T65" fmla="*/ 14 h 151"/>
                <a:gd name="T66" fmla="*/ 108 w 152"/>
                <a:gd name="T67" fmla="*/ 5 h 151"/>
                <a:gd name="T68" fmla="*/ 140 w 152"/>
                <a:gd name="T6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2" h="151">
                  <a:moveTo>
                    <a:pt x="140" y="0"/>
                  </a:moveTo>
                  <a:lnTo>
                    <a:pt x="144" y="1"/>
                  </a:lnTo>
                  <a:lnTo>
                    <a:pt x="147" y="2"/>
                  </a:lnTo>
                  <a:lnTo>
                    <a:pt x="149" y="5"/>
                  </a:lnTo>
                  <a:lnTo>
                    <a:pt x="151" y="8"/>
                  </a:lnTo>
                  <a:lnTo>
                    <a:pt x="152" y="12"/>
                  </a:lnTo>
                  <a:lnTo>
                    <a:pt x="151" y="15"/>
                  </a:lnTo>
                  <a:lnTo>
                    <a:pt x="149" y="19"/>
                  </a:lnTo>
                  <a:lnTo>
                    <a:pt x="147" y="21"/>
                  </a:lnTo>
                  <a:lnTo>
                    <a:pt x="144" y="23"/>
                  </a:lnTo>
                  <a:lnTo>
                    <a:pt x="140" y="23"/>
                  </a:lnTo>
                  <a:lnTo>
                    <a:pt x="113" y="27"/>
                  </a:lnTo>
                  <a:lnTo>
                    <a:pt x="89" y="35"/>
                  </a:lnTo>
                  <a:lnTo>
                    <a:pt x="67" y="49"/>
                  </a:lnTo>
                  <a:lnTo>
                    <a:pt x="49" y="67"/>
                  </a:lnTo>
                  <a:lnTo>
                    <a:pt x="35" y="89"/>
                  </a:lnTo>
                  <a:lnTo>
                    <a:pt x="26" y="113"/>
                  </a:lnTo>
                  <a:lnTo>
                    <a:pt x="23" y="139"/>
                  </a:lnTo>
                  <a:lnTo>
                    <a:pt x="23" y="144"/>
                  </a:lnTo>
                  <a:lnTo>
                    <a:pt x="22" y="146"/>
                  </a:lnTo>
                  <a:lnTo>
                    <a:pt x="18" y="149"/>
                  </a:lnTo>
                  <a:lnTo>
                    <a:pt x="16" y="151"/>
                  </a:lnTo>
                  <a:lnTo>
                    <a:pt x="12" y="151"/>
                  </a:lnTo>
                  <a:lnTo>
                    <a:pt x="9" y="151"/>
                  </a:lnTo>
                  <a:lnTo>
                    <a:pt x="5" y="149"/>
                  </a:lnTo>
                  <a:lnTo>
                    <a:pt x="3" y="146"/>
                  </a:lnTo>
                  <a:lnTo>
                    <a:pt x="0" y="144"/>
                  </a:lnTo>
                  <a:lnTo>
                    <a:pt x="0" y="139"/>
                  </a:lnTo>
                  <a:lnTo>
                    <a:pt x="4" y="107"/>
                  </a:lnTo>
                  <a:lnTo>
                    <a:pt x="15" y="79"/>
                  </a:lnTo>
                  <a:lnTo>
                    <a:pt x="31" y="53"/>
                  </a:lnTo>
                  <a:lnTo>
                    <a:pt x="52" y="31"/>
                  </a:lnTo>
                  <a:lnTo>
                    <a:pt x="78" y="14"/>
                  </a:lnTo>
                  <a:lnTo>
                    <a:pt x="108" y="5"/>
                  </a:lnTo>
                  <a:lnTo>
                    <a:pt x="1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218085" y="5130200"/>
            <a:ext cx="335020" cy="327760"/>
            <a:chOff x="2838450" y="1482725"/>
            <a:chExt cx="512763" cy="501650"/>
          </a:xfrm>
          <a:solidFill>
            <a:srgbClr val="FFA300"/>
          </a:solidFill>
        </p:grpSpPr>
        <p:sp>
          <p:nvSpPr>
            <p:cNvPr id="47" name="Freeform 45"/>
            <p:cNvSpPr>
              <a:spLocks noEditPoints="1"/>
            </p:cNvSpPr>
            <p:nvPr/>
          </p:nvSpPr>
          <p:spPr bwMode="auto">
            <a:xfrm>
              <a:off x="3006725" y="1646238"/>
              <a:ext cx="176213" cy="173038"/>
            </a:xfrm>
            <a:custGeom>
              <a:avLst/>
              <a:gdLst>
                <a:gd name="T0" fmla="*/ 111 w 222"/>
                <a:gd name="T1" fmla="*/ 22 h 218"/>
                <a:gd name="T2" fmla="*/ 87 w 222"/>
                <a:gd name="T3" fmla="*/ 25 h 218"/>
                <a:gd name="T4" fmla="*/ 66 w 222"/>
                <a:gd name="T5" fmla="*/ 34 h 218"/>
                <a:gd name="T6" fmla="*/ 48 w 222"/>
                <a:gd name="T7" fmla="*/ 47 h 218"/>
                <a:gd name="T8" fmla="*/ 34 w 222"/>
                <a:gd name="T9" fmla="*/ 65 h 218"/>
                <a:gd name="T10" fmla="*/ 25 w 222"/>
                <a:gd name="T11" fmla="*/ 86 h 218"/>
                <a:gd name="T12" fmla="*/ 22 w 222"/>
                <a:gd name="T13" fmla="*/ 109 h 218"/>
                <a:gd name="T14" fmla="*/ 25 w 222"/>
                <a:gd name="T15" fmla="*/ 132 h 218"/>
                <a:gd name="T16" fmla="*/ 34 w 222"/>
                <a:gd name="T17" fmla="*/ 152 h 218"/>
                <a:gd name="T18" fmla="*/ 48 w 222"/>
                <a:gd name="T19" fmla="*/ 170 h 218"/>
                <a:gd name="T20" fmla="*/ 66 w 222"/>
                <a:gd name="T21" fmla="*/ 184 h 218"/>
                <a:gd name="T22" fmla="*/ 87 w 222"/>
                <a:gd name="T23" fmla="*/ 193 h 218"/>
                <a:gd name="T24" fmla="*/ 111 w 222"/>
                <a:gd name="T25" fmla="*/ 196 h 218"/>
                <a:gd name="T26" fmla="*/ 135 w 222"/>
                <a:gd name="T27" fmla="*/ 193 h 218"/>
                <a:gd name="T28" fmla="*/ 156 w 222"/>
                <a:gd name="T29" fmla="*/ 184 h 218"/>
                <a:gd name="T30" fmla="*/ 174 w 222"/>
                <a:gd name="T31" fmla="*/ 170 h 218"/>
                <a:gd name="T32" fmla="*/ 188 w 222"/>
                <a:gd name="T33" fmla="*/ 152 h 218"/>
                <a:gd name="T34" fmla="*/ 197 w 222"/>
                <a:gd name="T35" fmla="*/ 132 h 218"/>
                <a:gd name="T36" fmla="*/ 200 w 222"/>
                <a:gd name="T37" fmla="*/ 109 h 218"/>
                <a:gd name="T38" fmla="*/ 197 w 222"/>
                <a:gd name="T39" fmla="*/ 86 h 218"/>
                <a:gd name="T40" fmla="*/ 188 w 222"/>
                <a:gd name="T41" fmla="*/ 65 h 218"/>
                <a:gd name="T42" fmla="*/ 174 w 222"/>
                <a:gd name="T43" fmla="*/ 47 h 218"/>
                <a:gd name="T44" fmla="*/ 156 w 222"/>
                <a:gd name="T45" fmla="*/ 34 h 218"/>
                <a:gd name="T46" fmla="*/ 135 w 222"/>
                <a:gd name="T47" fmla="*/ 25 h 218"/>
                <a:gd name="T48" fmla="*/ 111 w 222"/>
                <a:gd name="T49" fmla="*/ 22 h 218"/>
                <a:gd name="T50" fmla="*/ 111 w 222"/>
                <a:gd name="T51" fmla="*/ 0 h 218"/>
                <a:gd name="T52" fmla="*/ 137 w 222"/>
                <a:gd name="T53" fmla="*/ 3 h 218"/>
                <a:gd name="T54" fmla="*/ 159 w 222"/>
                <a:gd name="T55" fmla="*/ 12 h 218"/>
                <a:gd name="T56" fmla="*/ 181 w 222"/>
                <a:gd name="T57" fmla="*/ 24 h 218"/>
                <a:gd name="T58" fmla="*/ 197 w 222"/>
                <a:gd name="T59" fmla="*/ 41 h 218"/>
                <a:gd name="T60" fmla="*/ 210 w 222"/>
                <a:gd name="T61" fmla="*/ 61 h 218"/>
                <a:gd name="T62" fmla="*/ 219 w 222"/>
                <a:gd name="T63" fmla="*/ 84 h 218"/>
                <a:gd name="T64" fmla="*/ 222 w 222"/>
                <a:gd name="T65" fmla="*/ 109 h 218"/>
                <a:gd name="T66" fmla="*/ 219 w 222"/>
                <a:gd name="T67" fmla="*/ 134 h 218"/>
                <a:gd name="T68" fmla="*/ 210 w 222"/>
                <a:gd name="T69" fmla="*/ 157 h 218"/>
                <a:gd name="T70" fmla="*/ 197 w 222"/>
                <a:gd name="T71" fmla="*/ 177 h 218"/>
                <a:gd name="T72" fmla="*/ 181 w 222"/>
                <a:gd name="T73" fmla="*/ 194 h 218"/>
                <a:gd name="T74" fmla="*/ 159 w 222"/>
                <a:gd name="T75" fmla="*/ 207 h 218"/>
                <a:gd name="T76" fmla="*/ 137 w 222"/>
                <a:gd name="T77" fmla="*/ 215 h 218"/>
                <a:gd name="T78" fmla="*/ 111 w 222"/>
                <a:gd name="T79" fmla="*/ 218 h 218"/>
                <a:gd name="T80" fmla="*/ 86 w 222"/>
                <a:gd name="T81" fmla="*/ 215 h 218"/>
                <a:gd name="T82" fmla="*/ 62 w 222"/>
                <a:gd name="T83" fmla="*/ 207 h 218"/>
                <a:gd name="T84" fmla="*/ 41 w 222"/>
                <a:gd name="T85" fmla="*/ 194 h 218"/>
                <a:gd name="T86" fmla="*/ 25 w 222"/>
                <a:gd name="T87" fmla="*/ 177 h 218"/>
                <a:gd name="T88" fmla="*/ 12 w 222"/>
                <a:gd name="T89" fmla="*/ 157 h 218"/>
                <a:gd name="T90" fmla="*/ 3 w 222"/>
                <a:gd name="T91" fmla="*/ 134 h 218"/>
                <a:gd name="T92" fmla="*/ 0 w 222"/>
                <a:gd name="T93" fmla="*/ 109 h 218"/>
                <a:gd name="T94" fmla="*/ 3 w 222"/>
                <a:gd name="T95" fmla="*/ 84 h 218"/>
                <a:gd name="T96" fmla="*/ 12 w 222"/>
                <a:gd name="T97" fmla="*/ 61 h 218"/>
                <a:gd name="T98" fmla="*/ 25 w 222"/>
                <a:gd name="T99" fmla="*/ 41 h 218"/>
                <a:gd name="T100" fmla="*/ 41 w 222"/>
                <a:gd name="T101" fmla="*/ 24 h 218"/>
                <a:gd name="T102" fmla="*/ 62 w 222"/>
                <a:gd name="T103" fmla="*/ 12 h 218"/>
                <a:gd name="T104" fmla="*/ 86 w 222"/>
                <a:gd name="T105" fmla="*/ 3 h 218"/>
                <a:gd name="T106" fmla="*/ 111 w 222"/>
                <a:gd name="T10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2" h="218">
                  <a:moveTo>
                    <a:pt x="111" y="22"/>
                  </a:moveTo>
                  <a:lnTo>
                    <a:pt x="87" y="25"/>
                  </a:lnTo>
                  <a:lnTo>
                    <a:pt x="66" y="34"/>
                  </a:lnTo>
                  <a:lnTo>
                    <a:pt x="48" y="47"/>
                  </a:lnTo>
                  <a:lnTo>
                    <a:pt x="34" y="65"/>
                  </a:lnTo>
                  <a:lnTo>
                    <a:pt x="25" y="86"/>
                  </a:lnTo>
                  <a:lnTo>
                    <a:pt x="22" y="109"/>
                  </a:lnTo>
                  <a:lnTo>
                    <a:pt x="25" y="132"/>
                  </a:lnTo>
                  <a:lnTo>
                    <a:pt x="34" y="152"/>
                  </a:lnTo>
                  <a:lnTo>
                    <a:pt x="48" y="170"/>
                  </a:lnTo>
                  <a:lnTo>
                    <a:pt x="66" y="184"/>
                  </a:lnTo>
                  <a:lnTo>
                    <a:pt x="87" y="193"/>
                  </a:lnTo>
                  <a:lnTo>
                    <a:pt x="111" y="196"/>
                  </a:lnTo>
                  <a:lnTo>
                    <a:pt x="135" y="193"/>
                  </a:lnTo>
                  <a:lnTo>
                    <a:pt x="156" y="184"/>
                  </a:lnTo>
                  <a:lnTo>
                    <a:pt x="174" y="170"/>
                  </a:lnTo>
                  <a:lnTo>
                    <a:pt x="188" y="152"/>
                  </a:lnTo>
                  <a:lnTo>
                    <a:pt x="197" y="132"/>
                  </a:lnTo>
                  <a:lnTo>
                    <a:pt x="200" y="109"/>
                  </a:lnTo>
                  <a:lnTo>
                    <a:pt x="197" y="86"/>
                  </a:lnTo>
                  <a:lnTo>
                    <a:pt x="188" y="65"/>
                  </a:lnTo>
                  <a:lnTo>
                    <a:pt x="174" y="47"/>
                  </a:lnTo>
                  <a:lnTo>
                    <a:pt x="156" y="34"/>
                  </a:lnTo>
                  <a:lnTo>
                    <a:pt x="135" y="25"/>
                  </a:lnTo>
                  <a:lnTo>
                    <a:pt x="111" y="22"/>
                  </a:lnTo>
                  <a:close/>
                  <a:moveTo>
                    <a:pt x="111" y="0"/>
                  </a:moveTo>
                  <a:lnTo>
                    <a:pt x="137" y="3"/>
                  </a:lnTo>
                  <a:lnTo>
                    <a:pt x="159" y="12"/>
                  </a:lnTo>
                  <a:lnTo>
                    <a:pt x="181" y="24"/>
                  </a:lnTo>
                  <a:lnTo>
                    <a:pt x="197" y="41"/>
                  </a:lnTo>
                  <a:lnTo>
                    <a:pt x="210" y="61"/>
                  </a:lnTo>
                  <a:lnTo>
                    <a:pt x="219" y="84"/>
                  </a:lnTo>
                  <a:lnTo>
                    <a:pt x="222" y="109"/>
                  </a:lnTo>
                  <a:lnTo>
                    <a:pt x="219" y="134"/>
                  </a:lnTo>
                  <a:lnTo>
                    <a:pt x="210" y="157"/>
                  </a:lnTo>
                  <a:lnTo>
                    <a:pt x="197" y="177"/>
                  </a:lnTo>
                  <a:lnTo>
                    <a:pt x="181" y="194"/>
                  </a:lnTo>
                  <a:lnTo>
                    <a:pt x="159" y="207"/>
                  </a:lnTo>
                  <a:lnTo>
                    <a:pt x="137" y="215"/>
                  </a:lnTo>
                  <a:lnTo>
                    <a:pt x="111" y="218"/>
                  </a:lnTo>
                  <a:lnTo>
                    <a:pt x="86" y="215"/>
                  </a:lnTo>
                  <a:lnTo>
                    <a:pt x="62" y="207"/>
                  </a:lnTo>
                  <a:lnTo>
                    <a:pt x="41" y="194"/>
                  </a:lnTo>
                  <a:lnTo>
                    <a:pt x="25" y="177"/>
                  </a:lnTo>
                  <a:lnTo>
                    <a:pt x="12" y="157"/>
                  </a:lnTo>
                  <a:lnTo>
                    <a:pt x="3" y="134"/>
                  </a:lnTo>
                  <a:lnTo>
                    <a:pt x="0" y="109"/>
                  </a:lnTo>
                  <a:lnTo>
                    <a:pt x="3" y="84"/>
                  </a:lnTo>
                  <a:lnTo>
                    <a:pt x="12" y="61"/>
                  </a:lnTo>
                  <a:lnTo>
                    <a:pt x="25" y="41"/>
                  </a:lnTo>
                  <a:lnTo>
                    <a:pt x="41" y="24"/>
                  </a:lnTo>
                  <a:lnTo>
                    <a:pt x="62" y="12"/>
                  </a:lnTo>
                  <a:lnTo>
                    <a:pt x="86" y="3"/>
                  </a:lnTo>
                  <a:lnTo>
                    <a:pt x="111" y="0"/>
                  </a:lnTo>
                  <a:close/>
                </a:path>
              </a:pathLst>
            </a:custGeom>
            <a:grpFill/>
            <a:ln w="12700">
              <a:solidFill>
                <a:srgbClr val="FDA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" name="Freeform 46"/>
            <p:cNvSpPr>
              <a:spLocks noEditPoints="1"/>
            </p:cNvSpPr>
            <p:nvPr/>
          </p:nvSpPr>
          <p:spPr bwMode="auto">
            <a:xfrm>
              <a:off x="2838450" y="1482725"/>
              <a:ext cx="512763" cy="501650"/>
            </a:xfrm>
            <a:custGeom>
              <a:avLst/>
              <a:gdLst>
                <a:gd name="T0" fmla="*/ 261 w 646"/>
                <a:gd name="T1" fmla="*/ 98 h 633"/>
                <a:gd name="T2" fmla="*/ 209 w 646"/>
                <a:gd name="T3" fmla="*/ 119 h 633"/>
                <a:gd name="T4" fmla="*/ 129 w 646"/>
                <a:gd name="T5" fmla="*/ 89 h 633"/>
                <a:gd name="T6" fmla="*/ 122 w 646"/>
                <a:gd name="T7" fmla="*/ 204 h 633"/>
                <a:gd name="T8" fmla="*/ 103 w 646"/>
                <a:gd name="T9" fmla="*/ 255 h 633"/>
                <a:gd name="T10" fmla="*/ 26 w 646"/>
                <a:gd name="T11" fmla="*/ 287 h 633"/>
                <a:gd name="T12" fmla="*/ 80 w 646"/>
                <a:gd name="T13" fmla="*/ 369 h 633"/>
                <a:gd name="T14" fmla="*/ 123 w 646"/>
                <a:gd name="T15" fmla="*/ 423 h 633"/>
                <a:gd name="T16" fmla="*/ 92 w 646"/>
                <a:gd name="T17" fmla="*/ 501 h 633"/>
                <a:gd name="T18" fmla="*/ 177 w 646"/>
                <a:gd name="T19" fmla="*/ 526 h 633"/>
                <a:gd name="T20" fmla="*/ 256 w 646"/>
                <a:gd name="T21" fmla="*/ 527 h 633"/>
                <a:gd name="T22" fmla="*/ 286 w 646"/>
                <a:gd name="T23" fmla="*/ 592 h 633"/>
                <a:gd name="T24" fmla="*/ 368 w 646"/>
                <a:gd name="T25" fmla="*/ 576 h 633"/>
                <a:gd name="T26" fmla="*/ 428 w 646"/>
                <a:gd name="T27" fmla="*/ 512 h 633"/>
                <a:gd name="T28" fmla="*/ 486 w 646"/>
                <a:gd name="T29" fmla="*/ 532 h 633"/>
                <a:gd name="T30" fmla="*/ 550 w 646"/>
                <a:gd name="T31" fmla="*/ 485 h 633"/>
                <a:gd name="T32" fmla="*/ 524 w 646"/>
                <a:gd name="T33" fmla="*/ 419 h 633"/>
                <a:gd name="T34" fmla="*/ 587 w 646"/>
                <a:gd name="T35" fmla="*/ 359 h 633"/>
                <a:gd name="T36" fmla="*/ 607 w 646"/>
                <a:gd name="T37" fmla="*/ 279 h 633"/>
                <a:gd name="T38" fmla="*/ 539 w 646"/>
                <a:gd name="T39" fmla="*/ 249 h 633"/>
                <a:gd name="T40" fmla="*/ 544 w 646"/>
                <a:gd name="T41" fmla="*/ 156 h 633"/>
                <a:gd name="T42" fmla="*/ 499 w 646"/>
                <a:gd name="T43" fmla="*/ 92 h 633"/>
                <a:gd name="T44" fmla="*/ 431 w 646"/>
                <a:gd name="T45" fmla="*/ 120 h 633"/>
                <a:gd name="T46" fmla="*/ 376 w 646"/>
                <a:gd name="T47" fmla="*/ 78 h 633"/>
                <a:gd name="T48" fmla="*/ 287 w 646"/>
                <a:gd name="T49" fmla="*/ 0 h 633"/>
                <a:gd name="T50" fmla="*/ 371 w 646"/>
                <a:gd name="T51" fmla="*/ 14 h 633"/>
                <a:gd name="T52" fmla="*/ 432 w 646"/>
                <a:gd name="T53" fmla="*/ 98 h 633"/>
                <a:gd name="T54" fmla="*/ 509 w 646"/>
                <a:gd name="T55" fmla="*/ 66 h 633"/>
                <a:gd name="T56" fmla="*/ 526 w 646"/>
                <a:gd name="T57" fmla="*/ 67 h 633"/>
                <a:gd name="T58" fmla="*/ 575 w 646"/>
                <a:gd name="T59" fmla="*/ 136 h 633"/>
                <a:gd name="T60" fmla="*/ 557 w 646"/>
                <a:gd name="T61" fmla="*/ 238 h 633"/>
                <a:gd name="T62" fmla="*/ 639 w 646"/>
                <a:gd name="T63" fmla="*/ 270 h 633"/>
                <a:gd name="T64" fmla="*/ 646 w 646"/>
                <a:gd name="T65" fmla="*/ 351 h 633"/>
                <a:gd name="T66" fmla="*/ 606 w 646"/>
                <a:gd name="T67" fmla="*/ 375 h 633"/>
                <a:gd name="T68" fmla="*/ 558 w 646"/>
                <a:gd name="T69" fmla="*/ 449 h 633"/>
                <a:gd name="T70" fmla="*/ 580 w 646"/>
                <a:gd name="T71" fmla="*/ 511 h 633"/>
                <a:gd name="T72" fmla="*/ 519 w 646"/>
                <a:gd name="T73" fmla="*/ 565 h 633"/>
                <a:gd name="T74" fmla="*/ 433 w 646"/>
                <a:gd name="T75" fmla="*/ 533 h 633"/>
                <a:gd name="T76" fmla="*/ 374 w 646"/>
                <a:gd name="T77" fmla="*/ 619 h 633"/>
                <a:gd name="T78" fmla="*/ 290 w 646"/>
                <a:gd name="T79" fmla="*/ 633 h 633"/>
                <a:gd name="T80" fmla="*/ 270 w 646"/>
                <a:gd name="T81" fmla="*/ 608 h 633"/>
                <a:gd name="T82" fmla="*/ 211 w 646"/>
                <a:gd name="T83" fmla="*/ 536 h 633"/>
                <a:gd name="T84" fmla="*/ 133 w 646"/>
                <a:gd name="T85" fmla="*/ 568 h 633"/>
                <a:gd name="T86" fmla="*/ 71 w 646"/>
                <a:gd name="T87" fmla="*/ 517 h 633"/>
                <a:gd name="T88" fmla="*/ 75 w 646"/>
                <a:gd name="T89" fmla="*/ 485 h 633"/>
                <a:gd name="T90" fmla="*/ 85 w 646"/>
                <a:gd name="T91" fmla="*/ 394 h 633"/>
                <a:gd name="T92" fmla="*/ 4 w 646"/>
                <a:gd name="T93" fmla="*/ 359 h 633"/>
                <a:gd name="T94" fmla="*/ 1 w 646"/>
                <a:gd name="T95" fmla="*/ 278 h 633"/>
                <a:gd name="T96" fmla="*/ 60 w 646"/>
                <a:gd name="T97" fmla="*/ 248 h 633"/>
                <a:gd name="T98" fmla="*/ 79 w 646"/>
                <a:gd name="T99" fmla="*/ 163 h 633"/>
                <a:gd name="T100" fmla="*/ 67 w 646"/>
                <a:gd name="T101" fmla="*/ 118 h 633"/>
                <a:gd name="T102" fmla="*/ 134 w 646"/>
                <a:gd name="T103" fmla="*/ 67 h 633"/>
                <a:gd name="T104" fmla="*/ 243 w 646"/>
                <a:gd name="T105" fmla="*/ 86 h 633"/>
                <a:gd name="T106" fmla="*/ 276 w 646"/>
                <a:gd name="T107" fmla="*/ 7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6" h="633">
                  <a:moveTo>
                    <a:pt x="292" y="21"/>
                  </a:moveTo>
                  <a:lnTo>
                    <a:pt x="291" y="26"/>
                  </a:lnTo>
                  <a:lnTo>
                    <a:pt x="284" y="40"/>
                  </a:lnTo>
                  <a:lnTo>
                    <a:pt x="277" y="58"/>
                  </a:lnTo>
                  <a:lnTo>
                    <a:pt x="269" y="79"/>
                  </a:lnTo>
                  <a:lnTo>
                    <a:pt x="261" y="98"/>
                  </a:lnTo>
                  <a:lnTo>
                    <a:pt x="260" y="100"/>
                  </a:lnTo>
                  <a:lnTo>
                    <a:pt x="258" y="103"/>
                  </a:lnTo>
                  <a:lnTo>
                    <a:pt x="256" y="104"/>
                  </a:lnTo>
                  <a:lnTo>
                    <a:pt x="218" y="119"/>
                  </a:lnTo>
                  <a:lnTo>
                    <a:pt x="213" y="120"/>
                  </a:lnTo>
                  <a:lnTo>
                    <a:pt x="209" y="119"/>
                  </a:lnTo>
                  <a:lnTo>
                    <a:pt x="193" y="113"/>
                  </a:lnTo>
                  <a:lnTo>
                    <a:pt x="176" y="106"/>
                  </a:lnTo>
                  <a:lnTo>
                    <a:pt x="160" y="99"/>
                  </a:lnTo>
                  <a:lnTo>
                    <a:pt x="146" y="94"/>
                  </a:lnTo>
                  <a:lnTo>
                    <a:pt x="134" y="90"/>
                  </a:lnTo>
                  <a:lnTo>
                    <a:pt x="129" y="89"/>
                  </a:lnTo>
                  <a:lnTo>
                    <a:pt x="89" y="129"/>
                  </a:lnTo>
                  <a:lnTo>
                    <a:pt x="90" y="132"/>
                  </a:lnTo>
                  <a:lnTo>
                    <a:pt x="96" y="145"/>
                  </a:lnTo>
                  <a:lnTo>
                    <a:pt x="103" y="163"/>
                  </a:lnTo>
                  <a:lnTo>
                    <a:pt x="112" y="183"/>
                  </a:lnTo>
                  <a:lnTo>
                    <a:pt x="122" y="204"/>
                  </a:lnTo>
                  <a:lnTo>
                    <a:pt x="123" y="207"/>
                  </a:lnTo>
                  <a:lnTo>
                    <a:pt x="123" y="210"/>
                  </a:lnTo>
                  <a:lnTo>
                    <a:pt x="122" y="213"/>
                  </a:lnTo>
                  <a:lnTo>
                    <a:pt x="106" y="251"/>
                  </a:lnTo>
                  <a:lnTo>
                    <a:pt x="105" y="253"/>
                  </a:lnTo>
                  <a:lnTo>
                    <a:pt x="103" y="255"/>
                  </a:lnTo>
                  <a:lnTo>
                    <a:pt x="101" y="257"/>
                  </a:lnTo>
                  <a:lnTo>
                    <a:pt x="84" y="262"/>
                  </a:lnTo>
                  <a:lnTo>
                    <a:pt x="67" y="270"/>
                  </a:lnTo>
                  <a:lnTo>
                    <a:pt x="51" y="277"/>
                  </a:lnTo>
                  <a:lnTo>
                    <a:pt x="37" y="283"/>
                  </a:lnTo>
                  <a:lnTo>
                    <a:pt x="26" y="287"/>
                  </a:lnTo>
                  <a:lnTo>
                    <a:pt x="21" y="290"/>
                  </a:lnTo>
                  <a:lnTo>
                    <a:pt x="21" y="345"/>
                  </a:lnTo>
                  <a:lnTo>
                    <a:pt x="26" y="348"/>
                  </a:lnTo>
                  <a:lnTo>
                    <a:pt x="40" y="354"/>
                  </a:lnTo>
                  <a:lnTo>
                    <a:pt x="59" y="361"/>
                  </a:lnTo>
                  <a:lnTo>
                    <a:pt x="80" y="369"/>
                  </a:lnTo>
                  <a:lnTo>
                    <a:pt x="101" y="376"/>
                  </a:lnTo>
                  <a:lnTo>
                    <a:pt x="103" y="377"/>
                  </a:lnTo>
                  <a:lnTo>
                    <a:pt x="105" y="380"/>
                  </a:lnTo>
                  <a:lnTo>
                    <a:pt x="106" y="382"/>
                  </a:lnTo>
                  <a:lnTo>
                    <a:pt x="123" y="420"/>
                  </a:lnTo>
                  <a:lnTo>
                    <a:pt x="123" y="423"/>
                  </a:lnTo>
                  <a:lnTo>
                    <a:pt x="122" y="428"/>
                  </a:lnTo>
                  <a:lnTo>
                    <a:pt x="116" y="443"/>
                  </a:lnTo>
                  <a:lnTo>
                    <a:pt x="109" y="460"/>
                  </a:lnTo>
                  <a:lnTo>
                    <a:pt x="102" y="475"/>
                  </a:lnTo>
                  <a:lnTo>
                    <a:pt x="96" y="490"/>
                  </a:lnTo>
                  <a:lnTo>
                    <a:pt x="92" y="501"/>
                  </a:lnTo>
                  <a:lnTo>
                    <a:pt x="91" y="505"/>
                  </a:lnTo>
                  <a:lnTo>
                    <a:pt x="131" y="545"/>
                  </a:lnTo>
                  <a:lnTo>
                    <a:pt x="136" y="544"/>
                  </a:lnTo>
                  <a:lnTo>
                    <a:pt x="147" y="539"/>
                  </a:lnTo>
                  <a:lnTo>
                    <a:pt x="161" y="533"/>
                  </a:lnTo>
                  <a:lnTo>
                    <a:pt x="177" y="526"/>
                  </a:lnTo>
                  <a:lnTo>
                    <a:pt x="193" y="519"/>
                  </a:lnTo>
                  <a:lnTo>
                    <a:pt x="209" y="512"/>
                  </a:lnTo>
                  <a:lnTo>
                    <a:pt x="212" y="512"/>
                  </a:lnTo>
                  <a:lnTo>
                    <a:pt x="215" y="511"/>
                  </a:lnTo>
                  <a:lnTo>
                    <a:pt x="218" y="512"/>
                  </a:lnTo>
                  <a:lnTo>
                    <a:pt x="256" y="527"/>
                  </a:lnTo>
                  <a:lnTo>
                    <a:pt x="258" y="529"/>
                  </a:lnTo>
                  <a:lnTo>
                    <a:pt x="260" y="531"/>
                  </a:lnTo>
                  <a:lnTo>
                    <a:pt x="261" y="533"/>
                  </a:lnTo>
                  <a:lnTo>
                    <a:pt x="270" y="553"/>
                  </a:lnTo>
                  <a:lnTo>
                    <a:pt x="278" y="574"/>
                  </a:lnTo>
                  <a:lnTo>
                    <a:pt x="286" y="592"/>
                  </a:lnTo>
                  <a:lnTo>
                    <a:pt x="293" y="607"/>
                  </a:lnTo>
                  <a:lnTo>
                    <a:pt x="296" y="610"/>
                  </a:lnTo>
                  <a:lnTo>
                    <a:pt x="354" y="610"/>
                  </a:lnTo>
                  <a:lnTo>
                    <a:pt x="355" y="607"/>
                  </a:lnTo>
                  <a:lnTo>
                    <a:pt x="361" y="594"/>
                  </a:lnTo>
                  <a:lnTo>
                    <a:pt x="368" y="576"/>
                  </a:lnTo>
                  <a:lnTo>
                    <a:pt x="376" y="556"/>
                  </a:lnTo>
                  <a:lnTo>
                    <a:pt x="384" y="533"/>
                  </a:lnTo>
                  <a:lnTo>
                    <a:pt x="386" y="531"/>
                  </a:lnTo>
                  <a:lnTo>
                    <a:pt x="388" y="529"/>
                  </a:lnTo>
                  <a:lnTo>
                    <a:pt x="390" y="527"/>
                  </a:lnTo>
                  <a:lnTo>
                    <a:pt x="428" y="512"/>
                  </a:lnTo>
                  <a:lnTo>
                    <a:pt x="432" y="511"/>
                  </a:lnTo>
                  <a:lnTo>
                    <a:pt x="434" y="511"/>
                  </a:lnTo>
                  <a:lnTo>
                    <a:pt x="438" y="512"/>
                  </a:lnTo>
                  <a:lnTo>
                    <a:pt x="453" y="519"/>
                  </a:lnTo>
                  <a:lnTo>
                    <a:pt x="470" y="525"/>
                  </a:lnTo>
                  <a:lnTo>
                    <a:pt x="486" y="532"/>
                  </a:lnTo>
                  <a:lnTo>
                    <a:pt x="500" y="538"/>
                  </a:lnTo>
                  <a:lnTo>
                    <a:pt x="512" y="542"/>
                  </a:lnTo>
                  <a:lnTo>
                    <a:pt x="517" y="543"/>
                  </a:lnTo>
                  <a:lnTo>
                    <a:pt x="557" y="504"/>
                  </a:lnTo>
                  <a:lnTo>
                    <a:pt x="556" y="499"/>
                  </a:lnTo>
                  <a:lnTo>
                    <a:pt x="550" y="485"/>
                  </a:lnTo>
                  <a:lnTo>
                    <a:pt x="542" y="466"/>
                  </a:lnTo>
                  <a:lnTo>
                    <a:pt x="532" y="446"/>
                  </a:lnTo>
                  <a:lnTo>
                    <a:pt x="524" y="428"/>
                  </a:lnTo>
                  <a:lnTo>
                    <a:pt x="523" y="425"/>
                  </a:lnTo>
                  <a:lnTo>
                    <a:pt x="523" y="422"/>
                  </a:lnTo>
                  <a:lnTo>
                    <a:pt x="524" y="419"/>
                  </a:lnTo>
                  <a:lnTo>
                    <a:pt x="539" y="381"/>
                  </a:lnTo>
                  <a:lnTo>
                    <a:pt x="541" y="378"/>
                  </a:lnTo>
                  <a:lnTo>
                    <a:pt x="543" y="377"/>
                  </a:lnTo>
                  <a:lnTo>
                    <a:pt x="545" y="375"/>
                  </a:lnTo>
                  <a:lnTo>
                    <a:pt x="565" y="368"/>
                  </a:lnTo>
                  <a:lnTo>
                    <a:pt x="587" y="359"/>
                  </a:lnTo>
                  <a:lnTo>
                    <a:pt x="606" y="351"/>
                  </a:lnTo>
                  <a:lnTo>
                    <a:pt x="620" y="344"/>
                  </a:lnTo>
                  <a:lnTo>
                    <a:pt x="625" y="343"/>
                  </a:lnTo>
                  <a:lnTo>
                    <a:pt x="625" y="286"/>
                  </a:lnTo>
                  <a:lnTo>
                    <a:pt x="620" y="285"/>
                  </a:lnTo>
                  <a:lnTo>
                    <a:pt x="607" y="279"/>
                  </a:lnTo>
                  <a:lnTo>
                    <a:pt x="589" y="272"/>
                  </a:lnTo>
                  <a:lnTo>
                    <a:pt x="568" y="264"/>
                  </a:lnTo>
                  <a:lnTo>
                    <a:pt x="545" y="257"/>
                  </a:lnTo>
                  <a:lnTo>
                    <a:pt x="543" y="254"/>
                  </a:lnTo>
                  <a:lnTo>
                    <a:pt x="541" y="253"/>
                  </a:lnTo>
                  <a:lnTo>
                    <a:pt x="539" y="249"/>
                  </a:lnTo>
                  <a:lnTo>
                    <a:pt x="524" y="213"/>
                  </a:lnTo>
                  <a:lnTo>
                    <a:pt x="523" y="208"/>
                  </a:lnTo>
                  <a:lnTo>
                    <a:pt x="524" y="203"/>
                  </a:lnTo>
                  <a:lnTo>
                    <a:pt x="530" y="188"/>
                  </a:lnTo>
                  <a:lnTo>
                    <a:pt x="537" y="173"/>
                  </a:lnTo>
                  <a:lnTo>
                    <a:pt x="544" y="156"/>
                  </a:lnTo>
                  <a:lnTo>
                    <a:pt x="550" y="142"/>
                  </a:lnTo>
                  <a:lnTo>
                    <a:pt x="554" y="131"/>
                  </a:lnTo>
                  <a:lnTo>
                    <a:pt x="556" y="126"/>
                  </a:lnTo>
                  <a:lnTo>
                    <a:pt x="515" y="86"/>
                  </a:lnTo>
                  <a:lnTo>
                    <a:pt x="510" y="89"/>
                  </a:lnTo>
                  <a:lnTo>
                    <a:pt x="499" y="92"/>
                  </a:lnTo>
                  <a:lnTo>
                    <a:pt x="485" y="98"/>
                  </a:lnTo>
                  <a:lnTo>
                    <a:pt x="468" y="105"/>
                  </a:lnTo>
                  <a:lnTo>
                    <a:pt x="452" y="112"/>
                  </a:lnTo>
                  <a:lnTo>
                    <a:pt x="436" y="119"/>
                  </a:lnTo>
                  <a:lnTo>
                    <a:pt x="434" y="120"/>
                  </a:lnTo>
                  <a:lnTo>
                    <a:pt x="431" y="120"/>
                  </a:lnTo>
                  <a:lnTo>
                    <a:pt x="428" y="119"/>
                  </a:lnTo>
                  <a:lnTo>
                    <a:pt x="390" y="104"/>
                  </a:lnTo>
                  <a:lnTo>
                    <a:pt x="388" y="103"/>
                  </a:lnTo>
                  <a:lnTo>
                    <a:pt x="386" y="100"/>
                  </a:lnTo>
                  <a:lnTo>
                    <a:pt x="384" y="98"/>
                  </a:lnTo>
                  <a:lnTo>
                    <a:pt x="376" y="78"/>
                  </a:lnTo>
                  <a:lnTo>
                    <a:pt x="368" y="58"/>
                  </a:lnTo>
                  <a:lnTo>
                    <a:pt x="360" y="40"/>
                  </a:lnTo>
                  <a:lnTo>
                    <a:pt x="353" y="25"/>
                  </a:lnTo>
                  <a:lnTo>
                    <a:pt x="350" y="21"/>
                  </a:lnTo>
                  <a:lnTo>
                    <a:pt x="292" y="21"/>
                  </a:lnTo>
                  <a:close/>
                  <a:moveTo>
                    <a:pt x="287" y="0"/>
                  </a:moveTo>
                  <a:lnTo>
                    <a:pt x="356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4" y="2"/>
                  </a:lnTo>
                  <a:lnTo>
                    <a:pt x="367" y="7"/>
                  </a:lnTo>
                  <a:lnTo>
                    <a:pt x="371" y="14"/>
                  </a:lnTo>
                  <a:lnTo>
                    <a:pt x="376" y="23"/>
                  </a:lnTo>
                  <a:lnTo>
                    <a:pt x="383" y="39"/>
                  </a:lnTo>
                  <a:lnTo>
                    <a:pt x="392" y="58"/>
                  </a:lnTo>
                  <a:lnTo>
                    <a:pt x="401" y="83"/>
                  </a:lnTo>
                  <a:lnTo>
                    <a:pt x="402" y="86"/>
                  </a:lnTo>
                  <a:lnTo>
                    <a:pt x="432" y="98"/>
                  </a:lnTo>
                  <a:lnTo>
                    <a:pt x="435" y="97"/>
                  </a:lnTo>
                  <a:lnTo>
                    <a:pt x="459" y="85"/>
                  </a:lnTo>
                  <a:lnTo>
                    <a:pt x="478" y="78"/>
                  </a:lnTo>
                  <a:lnTo>
                    <a:pt x="492" y="72"/>
                  </a:lnTo>
                  <a:lnTo>
                    <a:pt x="502" y="68"/>
                  </a:lnTo>
                  <a:lnTo>
                    <a:pt x="509" y="66"/>
                  </a:lnTo>
                  <a:lnTo>
                    <a:pt x="513" y="65"/>
                  </a:lnTo>
                  <a:lnTo>
                    <a:pt x="516" y="64"/>
                  </a:lnTo>
                  <a:lnTo>
                    <a:pt x="518" y="64"/>
                  </a:lnTo>
                  <a:lnTo>
                    <a:pt x="520" y="64"/>
                  </a:lnTo>
                  <a:lnTo>
                    <a:pt x="524" y="65"/>
                  </a:lnTo>
                  <a:lnTo>
                    <a:pt x="526" y="67"/>
                  </a:lnTo>
                  <a:lnTo>
                    <a:pt x="575" y="115"/>
                  </a:lnTo>
                  <a:lnTo>
                    <a:pt x="576" y="117"/>
                  </a:lnTo>
                  <a:lnTo>
                    <a:pt x="577" y="119"/>
                  </a:lnTo>
                  <a:lnTo>
                    <a:pt x="578" y="123"/>
                  </a:lnTo>
                  <a:lnTo>
                    <a:pt x="577" y="128"/>
                  </a:lnTo>
                  <a:lnTo>
                    <a:pt x="575" y="136"/>
                  </a:lnTo>
                  <a:lnTo>
                    <a:pt x="571" y="147"/>
                  </a:lnTo>
                  <a:lnTo>
                    <a:pt x="565" y="162"/>
                  </a:lnTo>
                  <a:lnTo>
                    <a:pt x="557" y="181"/>
                  </a:lnTo>
                  <a:lnTo>
                    <a:pt x="546" y="206"/>
                  </a:lnTo>
                  <a:lnTo>
                    <a:pt x="545" y="208"/>
                  </a:lnTo>
                  <a:lnTo>
                    <a:pt x="557" y="238"/>
                  </a:lnTo>
                  <a:lnTo>
                    <a:pt x="561" y="238"/>
                  </a:lnTo>
                  <a:lnTo>
                    <a:pt x="586" y="247"/>
                  </a:lnTo>
                  <a:lnTo>
                    <a:pt x="606" y="255"/>
                  </a:lnTo>
                  <a:lnTo>
                    <a:pt x="621" y="261"/>
                  </a:lnTo>
                  <a:lnTo>
                    <a:pt x="632" y="266"/>
                  </a:lnTo>
                  <a:lnTo>
                    <a:pt x="639" y="270"/>
                  </a:lnTo>
                  <a:lnTo>
                    <a:pt x="643" y="273"/>
                  </a:lnTo>
                  <a:lnTo>
                    <a:pt x="645" y="275"/>
                  </a:lnTo>
                  <a:lnTo>
                    <a:pt x="646" y="278"/>
                  </a:lnTo>
                  <a:lnTo>
                    <a:pt x="646" y="281"/>
                  </a:lnTo>
                  <a:lnTo>
                    <a:pt x="646" y="348"/>
                  </a:lnTo>
                  <a:lnTo>
                    <a:pt x="646" y="351"/>
                  </a:lnTo>
                  <a:lnTo>
                    <a:pt x="645" y="354"/>
                  </a:lnTo>
                  <a:lnTo>
                    <a:pt x="643" y="356"/>
                  </a:lnTo>
                  <a:lnTo>
                    <a:pt x="639" y="359"/>
                  </a:lnTo>
                  <a:lnTo>
                    <a:pt x="632" y="363"/>
                  </a:lnTo>
                  <a:lnTo>
                    <a:pt x="621" y="369"/>
                  </a:lnTo>
                  <a:lnTo>
                    <a:pt x="606" y="375"/>
                  </a:lnTo>
                  <a:lnTo>
                    <a:pt x="586" y="383"/>
                  </a:lnTo>
                  <a:lnTo>
                    <a:pt x="561" y="393"/>
                  </a:lnTo>
                  <a:lnTo>
                    <a:pt x="558" y="394"/>
                  </a:lnTo>
                  <a:lnTo>
                    <a:pt x="545" y="422"/>
                  </a:lnTo>
                  <a:lnTo>
                    <a:pt x="548" y="426"/>
                  </a:lnTo>
                  <a:lnTo>
                    <a:pt x="558" y="449"/>
                  </a:lnTo>
                  <a:lnTo>
                    <a:pt x="567" y="468"/>
                  </a:lnTo>
                  <a:lnTo>
                    <a:pt x="574" y="484"/>
                  </a:lnTo>
                  <a:lnTo>
                    <a:pt x="577" y="494"/>
                  </a:lnTo>
                  <a:lnTo>
                    <a:pt x="580" y="501"/>
                  </a:lnTo>
                  <a:lnTo>
                    <a:pt x="581" y="507"/>
                  </a:lnTo>
                  <a:lnTo>
                    <a:pt x="580" y="511"/>
                  </a:lnTo>
                  <a:lnTo>
                    <a:pt x="578" y="513"/>
                  </a:lnTo>
                  <a:lnTo>
                    <a:pt x="577" y="514"/>
                  </a:lnTo>
                  <a:lnTo>
                    <a:pt x="529" y="563"/>
                  </a:lnTo>
                  <a:lnTo>
                    <a:pt x="525" y="564"/>
                  </a:lnTo>
                  <a:lnTo>
                    <a:pt x="523" y="565"/>
                  </a:lnTo>
                  <a:lnTo>
                    <a:pt x="519" y="565"/>
                  </a:lnTo>
                  <a:lnTo>
                    <a:pt x="512" y="564"/>
                  </a:lnTo>
                  <a:lnTo>
                    <a:pt x="500" y="561"/>
                  </a:lnTo>
                  <a:lnTo>
                    <a:pt x="484" y="555"/>
                  </a:lnTo>
                  <a:lnTo>
                    <a:pt x="463" y="546"/>
                  </a:lnTo>
                  <a:lnTo>
                    <a:pt x="435" y="535"/>
                  </a:lnTo>
                  <a:lnTo>
                    <a:pt x="433" y="533"/>
                  </a:lnTo>
                  <a:lnTo>
                    <a:pt x="403" y="545"/>
                  </a:lnTo>
                  <a:lnTo>
                    <a:pt x="402" y="549"/>
                  </a:lnTo>
                  <a:lnTo>
                    <a:pt x="393" y="574"/>
                  </a:lnTo>
                  <a:lnTo>
                    <a:pt x="384" y="594"/>
                  </a:lnTo>
                  <a:lnTo>
                    <a:pt x="379" y="608"/>
                  </a:lnTo>
                  <a:lnTo>
                    <a:pt x="374" y="619"/>
                  </a:lnTo>
                  <a:lnTo>
                    <a:pt x="370" y="626"/>
                  </a:lnTo>
                  <a:lnTo>
                    <a:pt x="367" y="629"/>
                  </a:lnTo>
                  <a:lnTo>
                    <a:pt x="364" y="632"/>
                  </a:lnTo>
                  <a:lnTo>
                    <a:pt x="362" y="633"/>
                  </a:lnTo>
                  <a:lnTo>
                    <a:pt x="358" y="633"/>
                  </a:lnTo>
                  <a:lnTo>
                    <a:pt x="290" y="633"/>
                  </a:lnTo>
                  <a:lnTo>
                    <a:pt x="287" y="633"/>
                  </a:lnTo>
                  <a:lnTo>
                    <a:pt x="285" y="632"/>
                  </a:lnTo>
                  <a:lnTo>
                    <a:pt x="282" y="629"/>
                  </a:lnTo>
                  <a:lnTo>
                    <a:pt x="279" y="626"/>
                  </a:lnTo>
                  <a:lnTo>
                    <a:pt x="274" y="619"/>
                  </a:lnTo>
                  <a:lnTo>
                    <a:pt x="270" y="608"/>
                  </a:lnTo>
                  <a:lnTo>
                    <a:pt x="263" y="594"/>
                  </a:lnTo>
                  <a:lnTo>
                    <a:pt x="254" y="574"/>
                  </a:lnTo>
                  <a:lnTo>
                    <a:pt x="245" y="549"/>
                  </a:lnTo>
                  <a:lnTo>
                    <a:pt x="244" y="546"/>
                  </a:lnTo>
                  <a:lnTo>
                    <a:pt x="214" y="535"/>
                  </a:lnTo>
                  <a:lnTo>
                    <a:pt x="211" y="536"/>
                  </a:lnTo>
                  <a:lnTo>
                    <a:pt x="187" y="546"/>
                  </a:lnTo>
                  <a:lnTo>
                    <a:pt x="168" y="555"/>
                  </a:lnTo>
                  <a:lnTo>
                    <a:pt x="154" y="561"/>
                  </a:lnTo>
                  <a:lnTo>
                    <a:pt x="144" y="564"/>
                  </a:lnTo>
                  <a:lnTo>
                    <a:pt x="137" y="566"/>
                  </a:lnTo>
                  <a:lnTo>
                    <a:pt x="133" y="568"/>
                  </a:lnTo>
                  <a:lnTo>
                    <a:pt x="130" y="568"/>
                  </a:lnTo>
                  <a:lnTo>
                    <a:pt x="128" y="568"/>
                  </a:lnTo>
                  <a:lnTo>
                    <a:pt x="125" y="568"/>
                  </a:lnTo>
                  <a:lnTo>
                    <a:pt x="122" y="566"/>
                  </a:lnTo>
                  <a:lnTo>
                    <a:pt x="119" y="564"/>
                  </a:lnTo>
                  <a:lnTo>
                    <a:pt x="71" y="517"/>
                  </a:lnTo>
                  <a:lnTo>
                    <a:pt x="70" y="516"/>
                  </a:lnTo>
                  <a:lnTo>
                    <a:pt x="69" y="513"/>
                  </a:lnTo>
                  <a:lnTo>
                    <a:pt x="67" y="510"/>
                  </a:lnTo>
                  <a:lnTo>
                    <a:pt x="69" y="504"/>
                  </a:lnTo>
                  <a:lnTo>
                    <a:pt x="71" y="495"/>
                  </a:lnTo>
                  <a:lnTo>
                    <a:pt x="75" y="485"/>
                  </a:lnTo>
                  <a:lnTo>
                    <a:pt x="80" y="471"/>
                  </a:lnTo>
                  <a:lnTo>
                    <a:pt x="89" y="451"/>
                  </a:lnTo>
                  <a:lnTo>
                    <a:pt x="99" y="426"/>
                  </a:lnTo>
                  <a:lnTo>
                    <a:pt x="101" y="423"/>
                  </a:lnTo>
                  <a:lnTo>
                    <a:pt x="89" y="395"/>
                  </a:lnTo>
                  <a:lnTo>
                    <a:pt x="85" y="394"/>
                  </a:lnTo>
                  <a:lnTo>
                    <a:pt x="60" y="384"/>
                  </a:lnTo>
                  <a:lnTo>
                    <a:pt x="40" y="377"/>
                  </a:lnTo>
                  <a:lnTo>
                    <a:pt x="25" y="371"/>
                  </a:lnTo>
                  <a:lnTo>
                    <a:pt x="14" y="367"/>
                  </a:lnTo>
                  <a:lnTo>
                    <a:pt x="7" y="362"/>
                  </a:lnTo>
                  <a:lnTo>
                    <a:pt x="4" y="359"/>
                  </a:lnTo>
                  <a:lnTo>
                    <a:pt x="1" y="356"/>
                  </a:lnTo>
                  <a:lnTo>
                    <a:pt x="0" y="354"/>
                  </a:lnTo>
                  <a:lnTo>
                    <a:pt x="0" y="351"/>
                  </a:lnTo>
                  <a:lnTo>
                    <a:pt x="0" y="284"/>
                  </a:lnTo>
                  <a:lnTo>
                    <a:pt x="0" y="281"/>
                  </a:lnTo>
                  <a:lnTo>
                    <a:pt x="1" y="278"/>
                  </a:lnTo>
                  <a:lnTo>
                    <a:pt x="2" y="275"/>
                  </a:lnTo>
                  <a:lnTo>
                    <a:pt x="7" y="272"/>
                  </a:lnTo>
                  <a:lnTo>
                    <a:pt x="14" y="268"/>
                  </a:lnTo>
                  <a:lnTo>
                    <a:pt x="25" y="264"/>
                  </a:lnTo>
                  <a:lnTo>
                    <a:pt x="40" y="257"/>
                  </a:lnTo>
                  <a:lnTo>
                    <a:pt x="60" y="248"/>
                  </a:lnTo>
                  <a:lnTo>
                    <a:pt x="85" y="239"/>
                  </a:lnTo>
                  <a:lnTo>
                    <a:pt x="89" y="238"/>
                  </a:lnTo>
                  <a:lnTo>
                    <a:pt x="101" y="209"/>
                  </a:lnTo>
                  <a:lnTo>
                    <a:pt x="99" y="206"/>
                  </a:lnTo>
                  <a:lnTo>
                    <a:pt x="88" y="182"/>
                  </a:lnTo>
                  <a:lnTo>
                    <a:pt x="79" y="163"/>
                  </a:lnTo>
                  <a:lnTo>
                    <a:pt x="72" y="149"/>
                  </a:lnTo>
                  <a:lnTo>
                    <a:pt x="69" y="137"/>
                  </a:lnTo>
                  <a:lnTo>
                    <a:pt x="66" y="130"/>
                  </a:lnTo>
                  <a:lnTo>
                    <a:pt x="65" y="124"/>
                  </a:lnTo>
                  <a:lnTo>
                    <a:pt x="66" y="120"/>
                  </a:lnTo>
                  <a:lnTo>
                    <a:pt x="67" y="118"/>
                  </a:lnTo>
                  <a:lnTo>
                    <a:pt x="69" y="117"/>
                  </a:lnTo>
                  <a:lnTo>
                    <a:pt x="118" y="70"/>
                  </a:lnTo>
                  <a:lnTo>
                    <a:pt x="121" y="67"/>
                  </a:lnTo>
                  <a:lnTo>
                    <a:pt x="123" y="66"/>
                  </a:lnTo>
                  <a:lnTo>
                    <a:pt x="127" y="66"/>
                  </a:lnTo>
                  <a:lnTo>
                    <a:pt x="134" y="67"/>
                  </a:lnTo>
                  <a:lnTo>
                    <a:pt x="146" y="71"/>
                  </a:lnTo>
                  <a:lnTo>
                    <a:pt x="162" y="77"/>
                  </a:lnTo>
                  <a:lnTo>
                    <a:pt x="183" y="86"/>
                  </a:lnTo>
                  <a:lnTo>
                    <a:pt x="211" y="97"/>
                  </a:lnTo>
                  <a:lnTo>
                    <a:pt x="213" y="98"/>
                  </a:lnTo>
                  <a:lnTo>
                    <a:pt x="243" y="86"/>
                  </a:lnTo>
                  <a:lnTo>
                    <a:pt x="244" y="83"/>
                  </a:lnTo>
                  <a:lnTo>
                    <a:pt x="253" y="58"/>
                  </a:lnTo>
                  <a:lnTo>
                    <a:pt x="261" y="39"/>
                  </a:lnTo>
                  <a:lnTo>
                    <a:pt x="267" y="23"/>
                  </a:lnTo>
                  <a:lnTo>
                    <a:pt x="272" y="14"/>
                  </a:lnTo>
                  <a:lnTo>
                    <a:pt x="276" y="7"/>
                  </a:lnTo>
                  <a:lnTo>
                    <a:pt x="279" y="2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7" y="0"/>
                  </a:lnTo>
                  <a:close/>
                </a:path>
              </a:pathLst>
            </a:custGeom>
            <a:grpFill/>
            <a:ln w="12700">
              <a:solidFill>
                <a:srgbClr val="FDA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878580" y="32025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55067" y="16767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79496" y="20656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77849" y="39504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rgbClr val="FFA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46592" y="1729104"/>
            <a:ext cx="110907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kern="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Mediums</a:t>
            </a:r>
            <a:endParaRPr lang="en-US" sz="14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124601" y="2472229"/>
            <a:ext cx="110907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  <a:r>
              <a:rPr 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96726" y="4205463"/>
            <a:ext cx="110907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400" b="1" kern="0" dirty="0">
                <a:solidFill>
                  <a:srgbClr val="FDA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Mechanics</a:t>
            </a:r>
            <a:endParaRPr lang="en-US" sz="1400" b="1" dirty="0">
              <a:solidFill>
                <a:srgbClr val="FDA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34960" y="5187599"/>
            <a:ext cx="1266197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kern="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Monetization</a:t>
            </a:r>
            <a:endParaRPr lang="en-US" sz="14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17344" y="4542494"/>
            <a:ext cx="110907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kern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Activation</a:t>
            </a:r>
            <a:endParaRPr lang="en-US" sz="14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976045" y="2724337"/>
            <a:ext cx="130462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kern="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Differentiators</a:t>
            </a:r>
            <a:endParaRPr lang="en-US" sz="1400" b="1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06273" y="55030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58398" y="50839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06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1095560" y="2069148"/>
            <a:ext cx="506774" cy="584932"/>
          </a:xfrm>
          <a:prstGeom prst="roundRect">
            <a:avLst/>
          </a:prstGeom>
          <a:solidFill>
            <a:srgbClr val="FDA300">
              <a:alpha val="27059"/>
            </a:srgbClr>
          </a:solidFill>
          <a:ln w="28575">
            <a:solidFill>
              <a:srgbClr val="FD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IN" b="1" dirty="0">
                <a:solidFill>
                  <a:srgbClr val="FDA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719037" y="2310370"/>
            <a:ext cx="2265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kern="0" dirty="0">
                <a:solidFill>
                  <a:srgbClr val="FDA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 the mechanics of producing and promoting the content.</a:t>
            </a:r>
            <a:endParaRPr lang="en-US" sz="1200" dirty="0">
              <a:solidFill>
                <a:srgbClr val="FDA3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293957" y="1993846"/>
            <a:ext cx="169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600" b="1" dirty="0">
                <a:solidFill>
                  <a:srgbClr val="FDA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Mechanics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1095560" y="3547125"/>
            <a:ext cx="506774" cy="5849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IN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05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719037" y="3788346"/>
            <a:ext cx="2265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kern="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your media vehicle attractive to advertisers? </a:t>
            </a:r>
            <a:endParaRPr lang="en-US" sz="1200" dirty="0">
              <a:solidFill>
                <a:schemeClr val="accent4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293957" y="3471823"/>
            <a:ext cx="169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6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Monetization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11095560" y="4967407"/>
            <a:ext cx="506774" cy="5849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IN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06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719037" y="5192219"/>
            <a:ext cx="2265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kern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appropriate launch plan to deepen audience engagement?</a:t>
            </a:r>
            <a:endParaRPr lang="en-US" sz="1200" dirty="0">
              <a:solidFill>
                <a:schemeClr val="accent5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293957" y="4875696"/>
            <a:ext cx="169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6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Activation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589666" y="2069148"/>
            <a:ext cx="506774" cy="5849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IN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93243" y="2310370"/>
            <a:ext cx="2344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what your brand does better than anyone else.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193244" y="1993846"/>
            <a:ext cx="1987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Differentiators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589666" y="3547125"/>
            <a:ext cx="506774" cy="5849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IN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193243" y="3788346"/>
            <a:ext cx="2344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 which mediums you should use to connect with consumers.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193244" y="3471823"/>
            <a:ext cx="169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Mediums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589666" y="4967407"/>
            <a:ext cx="506774" cy="5849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IN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193243" y="5192219"/>
            <a:ext cx="2344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Decide what content to have on your network.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93244" y="4875696"/>
            <a:ext cx="169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998597" y="3385360"/>
            <a:ext cx="2236574" cy="83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I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BUILDING A </a:t>
            </a:r>
            <a:br>
              <a:rPr lang="en-I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POWERFUL MEDIA </a:t>
            </a:r>
            <a:br>
              <a:rPr lang="en-I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  <a:endParaRPr lang="en-IN" sz="135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Freeform 146">
            <a:extLst>
              <a:ext uri="{FF2B5EF4-FFF2-40B4-BE49-F238E27FC236}">
                <a16:creationId xmlns:a16="http://schemas.microsoft.com/office/drawing/2014/main" id="{070AD6A2-AADB-694C-863B-238AE1C0416A}"/>
              </a:ext>
            </a:extLst>
          </p:cNvPr>
          <p:cNvSpPr>
            <a:spLocks noEditPoints="1"/>
          </p:cNvSpPr>
          <p:nvPr/>
        </p:nvSpPr>
        <p:spPr bwMode="auto">
          <a:xfrm>
            <a:off x="6549868" y="1715314"/>
            <a:ext cx="179427" cy="307998"/>
          </a:xfrm>
          <a:custGeom>
            <a:avLst/>
            <a:gdLst>
              <a:gd name="T0" fmla="*/ 783 w 2003"/>
              <a:gd name="T1" fmla="*/ 3097 h 3442"/>
              <a:gd name="T2" fmla="*/ 744 w 2003"/>
              <a:gd name="T3" fmla="*/ 3115 h 3442"/>
              <a:gd name="T4" fmla="*/ 718 w 2003"/>
              <a:gd name="T5" fmla="*/ 3148 h 3442"/>
              <a:gd name="T6" fmla="*/ 708 w 2003"/>
              <a:gd name="T7" fmla="*/ 3190 h 3442"/>
              <a:gd name="T8" fmla="*/ 718 w 2003"/>
              <a:gd name="T9" fmla="*/ 3232 h 3442"/>
              <a:gd name="T10" fmla="*/ 744 w 2003"/>
              <a:gd name="T11" fmla="*/ 3265 h 3442"/>
              <a:gd name="T12" fmla="*/ 783 w 2003"/>
              <a:gd name="T13" fmla="*/ 3283 h 3442"/>
              <a:gd name="T14" fmla="*/ 1160 w 2003"/>
              <a:gd name="T15" fmla="*/ 3286 h 3442"/>
              <a:gd name="T16" fmla="*/ 1202 w 2003"/>
              <a:gd name="T17" fmla="*/ 3276 h 3442"/>
              <a:gd name="T18" fmla="*/ 1235 w 2003"/>
              <a:gd name="T19" fmla="*/ 3250 h 3442"/>
              <a:gd name="T20" fmla="*/ 1254 w 2003"/>
              <a:gd name="T21" fmla="*/ 3212 h 3442"/>
              <a:gd name="T22" fmla="*/ 1254 w 2003"/>
              <a:gd name="T23" fmla="*/ 3168 h 3442"/>
              <a:gd name="T24" fmla="*/ 1235 w 2003"/>
              <a:gd name="T25" fmla="*/ 3131 h 3442"/>
              <a:gd name="T26" fmla="*/ 1202 w 2003"/>
              <a:gd name="T27" fmla="*/ 3104 h 3442"/>
              <a:gd name="T28" fmla="*/ 1160 w 2003"/>
              <a:gd name="T29" fmla="*/ 3094 h 3442"/>
              <a:gd name="T30" fmla="*/ 291 w 2003"/>
              <a:gd name="T31" fmla="*/ 504 h 3442"/>
              <a:gd name="T32" fmla="*/ 250 w 2003"/>
              <a:gd name="T33" fmla="*/ 514 h 3442"/>
              <a:gd name="T34" fmla="*/ 218 w 2003"/>
              <a:gd name="T35" fmla="*/ 540 h 3442"/>
              <a:gd name="T36" fmla="*/ 199 w 2003"/>
              <a:gd name="T37" fmla="*/ 577 h 3442"/>
              <a:gd name="T38" fmla="*/ 197 w 2003"/>
              <a:gd name="T39" fmla="*/ 2843 h 3442"/>
              <a:gd name="T40" fmla="*/ 206 w 2003"/>
              <a:gd name="T41" fmla="*/ 2884 h 3442"/>
              <a:gd name="T42" fmla="*/ 232 w 2003"/>
              <a:gd name="T43" fmla="*/ 2917 h 3442"/>
              <a:gd name="T44" fmla="*/ 270 w 2003"/>
              <a:gd name="T45" fmla="*/ 2936 h 3442"/>
              <a:gd name="T46" fmla="*/ 1711 w 2003"/>
              <a:gd name="T47" fmla="*/ 2938 h 3442"/>
              <a:gd name="T48" fmla="*/ 1753 w 2003"/>
              <a:gd name="T49" fmla="*/ 2928 h 3442"/>
              <a:gd name="T50" fmla="*/ 1785 w 2003"/>
              <a:gd name="T51" fmla="*/ 2902 h 3442"/>
              <a:gd name="T52" fmla="*/ 1804 w 2003"/>
              <a:gd name="T53" fmla="*/ 2865 h 3442"/>
              <a:gd name="T54" fmla="*/ 1806 w 2003"/>
              <a:gd name="T55" fmla="*/ 599 h 3442"/>
              <a:gd name="T56" fmla="*/ 1797 w 2003"/>
              <a:gd name="T57" fmla="*/ 557 h 3442"/>
              <a:gd name="T58" fmla="*/ 1770 w 2003"/>
              <a:gd name="T59" fmla="*/ 525 h 3442"/>
              <a:gd name="T60" fmla="*/ 1733 w 2003"/>
              <a:gd name="T61" fmla="*/ 507 h 3442"/>
              <a:gd name="T62" fmla="*/ 291 w 2003"/>
              <a:gd name="T63" fmla="*/ 504 h 3442"/>
              <a:gd name="T64" fmla="*/ 1633 w 2003"/>
              <a:gd name="T65" fmla="*/ 0 h 3442"/>
              <a:gd name="T66" fmla="*/ 1724 w 2003"/>
              <a:gd name="T67" fmla="*/ 12 h 3442"/>
              <a:gd name="T68" fmla="*/ 1807 w 2003"/>
              <a:gd name="T69" fmla="*/ 43 h 3442"/>
              <a:gd name="T70" fmla="*/ 1878 w 2003"/>
              <a:gd name="T71" fmla="*/ 93 h 3442"/>
              <a:gd name="T72" fmla="*/ 1937 w 2003"/>
              <a:gd name="T73" fmla="*/ 159 h 3442"/>
              <a:gd name="T74" fmla="*/ 1978 w 2003"/>
              <a:gd name="T75" fmla="*/ 237 h 3442"/>
              <a:gd name="T76" fmla="*/ 2001 w 2003"/>
              <a:gd name="T77" fmla="*/ 324 h 3442"/>
              <a:gd name="T78" fmla="*/ 2003 w 2003"/>
              <a:gd name="T79" fmla="*/ 3071 h 3442"/>
              <a:gd name="T80" fmla="*/ 1991 w 2003"/>
              <a:gd name="T81" fmla="*/ 3162 h 3442"/>
              <a:gd name="T82" fmla="*/ 1960 w 2003"/>
              <a:gd name="T83" fmla="*/ 3245 h 3442"/>
              <a:gd name="T84" fmla="*/ 1910 w 2003"/>
              <a:gd name="T85" fmla="*/ 3317 h 3442"/>
              <a:gd name="T86" fmla="*/ 1844 w 2003"/>
              <a:gd name="T87" fmla="*/ 3375 h 3442"/>
              <a:gd name="T88" fmla="*/ 1766 w 2003"/>
              <a:gd name="T89" fmla="*/ 3416 h 3442"/>
              <a:gd name="T90" fmla="*/ 1679 w 2003"/>
              <a:gd name="T91" fmla="*/ 3438 h 3442"/>
              <a:gd name="T92" fmla="*/ 370 w 2003"/>
              <a:gd name="T93" fmla="*/ 3442 h 3442"/>
              <a:gd name="T94" fmla="*/ 279 w 2003"/>
              <a:gd name="T95" fmla="*/ 3430 h 3442"/>
              <a:gd name="T96" fmla="*/ 197 w 2003"/>
              <a:gd name="T97" fmla="*/ 3398 h 3442"/>
              <a:gd name="T98" fmla="*/ 124 w 2003"/>
              <a:gd name="T99" fmla="*/ 3347 h 3442"/>
              <a:gd name="T100" fmla="*/ 67 w 2003"/>
              <a:gd name="T101" fmla="*/ 3282 h 3442"/>
              <a:gd name="T102" fmla="*/ 25 w 2003"/>
              <a:gd name="T103" fmla="*/ 3205 h 3442"/>
              <a:gd name="T104" fmla="*/ 3 w 2003"/>
              <a:gd name="T105" fmla="*/ 3117 h 3442"/>
              <a:gd name="T106" fmla="*/ 0 w 2003"/>
              <a:gd name="T107" fmla="*/ 370 h 3442"/>
              <a:gd name="T108" fmla="*/ 11 w 2003"/>
              <a:gd name="T109" fmla="*/ 279 h 3442"/>
              <a:gd name="T110" fmla="*/ 44 w 2003"/>
              <a:gd name="T111" fmla="*/ 196 h 3442"/>
              <a:gd name="T112" fmla="*/ 94 w 2003"/>
              <a:gd name="T113" fmla="*/ 125 h 3442"/>
              <a:gd name="T114" fmla="*/ 159 w 2003"/>
              <a:gd name="T115" fmla="*/ 66 h 3442"/>
              <a:gd name="T116" fmla="*/ 236 w 2003"/>
              <a:gd name="T117" fmla="*/ 25 h 3442"/>
              <a:gd name="T118" fmla="*/ 324 w 2003"/>
              <a:gd name="T119" fmla="*/ 2 h 3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03" h="3442">
                <a:moveTo>
                  <a:pt x="805" y="3094"/>
                </a:moveTo>
                <a:lnTo>
                  <a:pt x="783" y="3097"/>
                </a:lnTo>
                <a:lnTo>
                  <a:pt x="762" y="3104"/>
                </a:lnTo>
                <a:lnTo>
                  <a:pt x="744" y="3115"/>
                </a:lnTo>
                <a:lnTo>
                  <a:pt x="729" y="3131"/>
                </a:lnTo>
                <a:lnTo>
                  <a:pt x="718" y="3148"/>
                </a:lnTo>
                <a:lnTo>
                  <a:pt x="711" y="3168"/>
                </a:lnTo>
                <a:lnTo>
                  <a:pt x="708" y="3190"/>
                </a:lnTo>
                <a:lnTo>
                  <a:pt x="711" y="3212"/>
                </a:lnTo>
                <a:lnTo>
                  <a:pt x="718" y="3232"/>
                </a:lnTo>
                <a:lnTo>
                  <a:pt x="729" y="3250"/>
                </a:lnTo>
                <a:lnTo>
                  <a:pt x="744" y="3265"/>
                </a:lnTo>
                <a:lnTo>
                  <a:pt x="762" y="3276"/>
                </a:lnTo>
                <a:lnTo>
                  <a:pt x="783" y="3283"/>
                </a:lnTo>
                <a:lnTo>
                  <a:pt x="805" y="3286"/>
                </a:lnTo>
                <a:lnTo>
                  <a:pt x="1160" y="3286"/>
                </a:lnTo>
                <a:lnTo>
                  <a:pt x="1182" y="3283"/>
                </a:lnTo>
                <a:lnTo>
                  <a:pt x="1202" y="3276"/>
                </a:lnTo>
                <a:lnTo>
                  <a:pt x="1220" y="3265"/>
                </a:lnTo>
                <a:lnTo>
                  <a:pt x="1235" y="3250"/>
                </a:lnTo>
                <a:lnTo>
                  <a:pt x="1246" y="3232"/>
                </a:lnTo>
                <a:lnTo>
                  <a:pt x="1254" y="3212"/>
                </a:lnTo>
                <a:lnTo>
                  <a:pt x="1256" y="3190"/>
                </a:lnTo>
                <a:lnTo>
                  <a:pt x="1254" y="3168"/>
                </a:lnTo>
                <a:lnTo>
                  <a:pt x="1246" y="3148"/>
                </a:lnTo>
                <a:lnTo>
                  <a:pt x="1235" y="3131"/>
                </a:lnTo>
                <a:lnTo>
                  <a:pt x="1220" y="3115"/>
                </a:lnTo>
                <a:lnTo>
                  <a:pt x="1202" y="3104"/>
                </a:lnTo>
                <a:lnTo>
                  <a:pt x="1182" y="3097"/>
                </a:lnTo>
                <a:lnTo>
                  <a:pt x="1160" y="3094"/>
                </a:lnTo>
                <a:lnTo>
                  <a:pt x="805" y="3094"/>
                </a:lnTo>
                <a:close/>
                <a:moveTo>
                  <a:pt x="291" y="504"/>
                </a:moveTo>
                <a:lnTo>
                  <a:pt x="270" y="507"/>
                </a:lnTo>
                <a:lnTo>
                  <a:pt x="250" y="514"/>
                </a:lnTo>
                <a:lnTo>
                  <a:pt x="232" y="525"/>
                </a:lnTo>
                <a:lnTo>
                  <a:pt x="218" y="540"/>
                </a:lnTo>
                <a:lnTo>
                  <a:pt x="206" y="557"/>
                </a:lnTo>
                <a:lnTo>
                  <a:pt x="199" y="577"/>
                </a:lnTo>
                <a:lnTo>
                  <a:pt x="197" y="599"/>
                </a:lnTo>
                <a:lnTo>
                  <a:pt x="197" y="2843"/>
                </a:lnTo>
                <a:lnTo>
                  <a:pt x="199" y="2865"/>
                </a:lnTo>
                <a:lnTo>
                  <a:pt x="206" y="2884"/>
                </a:lnTo>
                <a:lnTo>
                  <a:pt x="218" y="2902"/>
                </a:lnTo>
                <a:lnTo>
                  <a:pt x="232" y="2917"/>
                </a:lnTo>
                <a:lnTo>
                  <a:pt x="250" y="2928"/>
                </a:lnTo>
                <a:lnTo>
                  <a:pt x="270" y="2936"/>
                </a:lnTo>
                <a:lnTo>
                  <a:pt x="291" y="2938"/>
                </a:lnTo>
                <a:lnTo>
                  <a:pt x="1711" y="2938"/>
                </a:lnTo>
                <a:lnTo>
                  <a:pt x="1733" y="2936"/>
                </a:lnTo>
                <a:lnTo>
                  <a:pt x="1753" y="2928"/>
                </a:lnTo>
                <a:lnTo>
                  <a:pt x="1770" y="2917"/>
                </a:lnTo>
                <a:lnTo>
                  <a:pt x="1785" y="2902"/>
                </a:lnTo>
                <a:lnTo>
                  <a:pt x="1797" y="2884"/>
                </a:lnTo>
                <a:lnTo>
                  <a:pt x="1804" y="2865"/>
                </a:lnTo>
                <a:lnTo>
                  <a:pt x="1806" y="2843"/>
                </a:lnTo>
                <a:lnTo>
                  <a:pt x="1806" y="599"/>
                </a:lnTo>
                <a:lnTo>
                  <a:pt x="1804" y="577"/>
                </a:lnTo>
                <a:lnTo>
                  <a:pt x="1797" y="557"/>
                </a:lnTo>
                <a:lnTo>
                  <a:pt x="1785" y="540"/>
                </a:lnTo>
                <a:lnTo>
                  <a:pt x="1770" y="525"/>
                </a:lnTo>
                <a:lnTo>
                  <a:pt x="1753" y="514"/>
                </a:lnTo>
                <a:lnTo>
                  <a:pt x="1733" y="507"/>
                </a:lnTo>
                <a:lnTo>
                  <a:pt x="1711" y="504"/>
                </a:lnTo>
                <a:lnTo>
                  <a:pt x="291" y="504"/>
                </a:lnTo>
                <a:close/>
                <a:moveTo>
                  <a:pt x="370" y="0"/>
                </a:moveTo>
                <a:lnTo>
                  <a:pt x="1633" y="0"/>
                </a:lnTo>
                <a:lnTo>
                  <a:pt x="1679" y="3"/>
                </a:lnTo>
                <a:lnTo>
                  <a:pt x="1724" y="12"/>
                </a:lnTo>
                <a:lnTo>
                  <a:pt x="1766" y="25"/>
                </a:lnTo>
                <a:lnTo>
                  <a:pt x="1807" y="43"/>
                </a:lnTo>
                <a:lnTo>
                  <a:pt x="1844" y="66"/>
                </a:lnTo>
                <a:lnTo>
                  <a:pt x="1878" y="93"/>
                </a:lnTo>
                <a:lnTo>
                  <a:pt x="1910" y="125"/>
                </a:lnTo>
                <a:lnTo>
                  <a:pt x="1937" y="159"/>
                </a:lnTo>
                <a:lnTo>
                  <a:pt x="1960" y="197"/>
                </a:lnTo>
                <a:lnTo>
                  <a:pt x="1978" y="237"/>
                </a:lnTo>
                <a:lnTo>
                  <a:pt x="1991" y="280"/>
                </a:lnTo>
                <a:lnTo>
                  <a:pt x="2001" y="324"/>
                </a:lnTo>
                <a:lnTo>
                  <a:pt x="2003" y="370"/>
                </a:lnTo>
                <a:lnTo>
                  <a:pt x="2003" y="3071"/>
                </a:lnTo>
                <a:lnTo>
                  <a:pt x="2001" y="3117"/>
                </a:lnTo>
                <a:lnTo>
                  <a:pt x="1991" y="3162"/>
                </a:lnTo>
                <a:lnTo>
                  <a:pt x="1978" y="3205"/>
                </a:lnTo>
                <a:lnTo>
                  <a:pt x="1960" y="3245"/>
                </a:lnTo>
                <a:lnTo>
                  <a:pt x="1937" y="3282"/>
                </a:lnTo>
                <a:lnTo>
                  <a:pt x="1910" y="3317"/>
                </a:lnTo>
                <a:lnTo>
                  <a:pt x="1878" y="3347"/>
                </a:lnTo>
                <a:lnTo>
                  <a:pt x="1844" y="3375"/>
                </a:lnTo>
                <a:lnTo>
                  <a:pt x="1807" y="3398"/>
                </a:lnTo>
                <a:lnTo>
                  <a:pt x="1766" y="3416"/>
                </a:lnTo>
                <a:lnTo>
                  <a:pt x="1724" y="3430"/>
                </a:lnTo>
                <a:lnTo>
                  <a:pt x="1679" y="3438"/>
                </a:lnTo>
                <a:lnTo>
                  <a:pt x="1633" y="3442"/>
                </a:lnTo>
                <a:lnTo>
                  <a:pt x="370" y="3442"/>
                </a:lnTo>
                <a:lnTo>
                  <a:pt x="324" y="3438"/>
                </a:lnTo>
                <a:lnTo>
                  <a:pt x="279" y="3430"/>
                </a:lnTo>
                <a:lnTo>
                  <a:pt x="236" y="3416"/>
                </a:lnTo>
                <a:lnTo>
                  <a:pt x="197" y="3398"/>
                </a:lnTo>
                <a:lnTo>
                  <a:pt x="159" y="3375"/>
                </a:lnTo>
                <a:lnTo>
                  <a:pt x="124" y="3347"/>
                </a:lnTo>
                <a:lnTo>
                  <a:pt x="94" y="3317"/>
                </a:lnTo>
                <a:lnTo>
                  <a:pt x="67" y="3282"/>
                </a:lnTo>
                <a:lnTo>
                  <a:pt x="44" y="3245"/>
                </a:lnTo>
                <a:lnTo>
                  <a:pt x="25" y="3205"/>
                </a:lnTo>
                <a:lnTo>
                  <a:pt x="11" y="3162"/>
                </a:lnTo>
                <a:lnTo>
                  <a:pt x="3" y="3117"/>
                </a:lnTo>
                <a:lnTo>
                  <a:pt x="0" y="3071"/>
                </a:lnTo>
                <a:lnTo>
                  <a:pt x="0" y="370"/>
                </a:lnTo>
                <a:lnTo>
                  <a:pt x="3" y="324"/>
                </a:lnTo>
                <a:lnTo>
                  <a:pt x="11" y="279"/>
                </a:lnTo>
                <a:lnTo>
                  <a:pt x="25" y="237"/>
                </a:lnTo>
                <a:lnTo>
                  <a:pt x="44" y="196"/>
                </a:lnTo>
                <a:lnTo>
                  <a:pt x="67" y="159"/>
                </a:lnTo>
                <a:lnTo>
                  <a:pt x="94" y="125"/>
                </a:lnTo>
                <a:lnTo>
                  <a:pt x="124" y="93"/>
                </a:lnTo>
                <a:lnTo>
                  <a:pt x="159" y="66"/>
                </a:lnTo>
                <a:lnTo>
                  <a:pt x="197" y="43"/>
                </a:lnTo>
                <a:lnTo>
                  <a:pt x="236" y="25"/>
                </a:lnTo>
                <a:lnTo>
                  <a:pt x="279" y="12"/>
                </a:lnTo>
                <a:lnTo>
                  <a:pt x="324" y="2"/>
                </a:lnTo>
                <a:lnTo>
                  <a:pt x="37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2" name="Picture 2" descr="Digital Asset Icons - Download Free Vector Icons | Noun Project">
            <a:extLst>
              <a:ext uri="{FF2B5EF4-FFF2-40B4-BE49-F238E27FC236}">
                <a16:creationId xmlns:a16="http://schemas.microsoft.com/office/drawing/2014/main" id="{AB4C6365-87E9-B24B-9B72-FA5D633610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46209" y="3099228"/>
            <a:ext cx="425493" cy="42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F8063E55-5312-964C-9125-20162A6BE2FD}"/>
              </a:ext>
            </a:extLst>
          </p:cNvPr>
          <p:cNvGrpSpPr/>
          <p:nvPr/>
        </p:nvGrpSpPr>
        <p:grpSpPr>
          <a:xfrm>
            <a:off x="5337096" y="5491132"/>
            <a:ext cx="316939" cy="369331"/>
            <a:chOff x="6094413" y="1408113"/>
            <a:chExt cx="4465638" cy="5203825"/>
          </a:xfrm>
          <a:solidFill>
            <a:schemeClr val="accent4"/>
          </a:solidFill>
        </p:grpSpPr>
        <p:sp>
          <p:nvSpPr>
            <p:cNvPr id="90" name="Freeform 105">
              <a:extLst>
                <a:ext uri="{FF2B5EF4-FFF2-40B4-BE49-F238E27FC236}">
                  <a16:creationId xmlns:a16="http://schemas.microsoft.com/office/drawing/2014/main" id="{811FD3E0-2BBA-F843-8A39-CBD055E8B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0176" y="3713163"/>
              <a:ext cx="1206500" cy="2187575"/>
            </a:xfrm>
            <a:custGeom>
              <a:avLst/>
              <a:gdLst>
                <a:gd name="T0" fmla="*/ 843 w 1522"/>
                <a:gd name="T1" fmla="*/ 22 h 2755"/>
                <a:gd name="T2" fmla="*/ 918 w 1522"/>
                <a:gd name="T3" fmla="*/ 120 h 2755"/>
                <a:gd name="T4" fmla="*/ 1233 w 1522"/>
                <a:gd name="T5" fmla="*/ 391 h 2755"/>
                <a:gd name="T6" fmla="*/ 1348 w 1522"/>
                <a:gd name="T7" fmla="*/ 439 h 2755"/>
                <a:gd name="T8" fmla="*/ 1396 w 1522"/>
                <a:gd name="T9" fmla="*/ 554 h 2755"/>
                <a:gd name="T10" fmla="*/ 1348 w 1522"/>
                <a:gd name="T11" fmla="*/ 670 h 2755"/>
                <a:gd name="T12" fmla="*/ 1233 w 1522"/>
                <a:gd name="T13" fmla="*/ 718 h 2755"/>
                <a:gd name="T14" fmla="*/ 478 w 1522"/>
                <a:gd name="T15" fmla="*/ 738 h 2755"/>
                <a:gd name="T16" fmla="*/ 371 w 1522"/>
                <a:gd name="T17" fmla="*/ 826 h 2755"/>
                <a:gd name="T18" fmla="*/ 327 w 1522"/>
                <a:gd name="T19" fmla="*/ 965 h 2755"/>
                <a:gd name="T20" fmla="*/ 371 w 1522"/>
                <a:gd name="T21" fmla="*/ 1103 h 2755"/>
                <a:gd name="T22" fmla="*/ 478 w 1522"/>
                <a:gd name="T23" fmla="*/ 1192 h 2755"/>
                <a:gd name="T24" fmla="*/ 948 w 1522"/>
                <a:gd name="T25" fmla="*/ 1210 h 2755"/>
                <a:gd name="T26" fmla="*/ 1189 w 1522"/>
                <a:gd name="T27" fmla="*/ 1264 h 2755"/>
                <a:gd name="T28" fmla="*/ 1380 w 1522"/>
                <a:gd name="T29" fmla="*/ 1410 h 2755"/>
                <a:gd name="T30" fmla="*/ 1498 w 1522"/>
                <a:gd name="T31" fmla="*/ 1619 h 2755"/>
                <a:gd name="T32" fmla="*/ 1516 w 1522"/>
                <a:gd name="T33" fmla="*/ 1868 h 2755"/>
                <a:gd name="T34" fmla="*/ 1430 w 1522"/>
                <a:gd name="T35" fmla="*/ 2095 h 2755"/>
                <a:gd name="T36" fmla="*/ 1265 w 1522"/>
                <a:gd name="T37" fmla="*/ 2263 h 2755"/>
                <a:gd name="T38" fmla="*/ 1040 w 1522"/>
                <a:gd name="T39" fmla="*/ 2350 h 2755"/>
                <a:gd name="T40" fmla="*/ 926 w 1522"/>
                <a:gd name="T41" fmla="*/ 2592 h 2755"/>
                <a:gd name="T42" fmla="*/ 876 w 1522"/>
                <a:gd name="T43" fmla="*/ 2707 h 2755"/>
                <a:gd name="T44" fmla="*/ 763 w 1522"/>
                <a:gd name="T45" fmla="*/ 2755 h 2755"/>
                <a:gd name="T46" fmla="*/ 647 w 1522"/>
                <a:gd name="T47" fmla="*/ 2707 h 2755"/>
                <a:gd name="T48" fmla="*/ 600 w 1522"/>
                <a:gd name="T49" fmla="*/ 2592 h 2755"/>
                <a:gd name="T50" fmla="*/ 233 w 1522"/>
                <a:gd name="T51" fmla="*/ 2352 h 2755"/>
                <a:gd name="T52" fmla="*/ 136 w 1522"/>
                <a:gd name="T53" fmla="*/ 2277 h 2755"/>
                <a:gd name="T54" fmla="*/ 120 w 1522"/>
                <a:gd name="T55" fmla="*/ 2151 h 2755"/>
                <a:gd name="T56" fmla="*/ 195 w 1522"/>
                <a:gd name="T57" fmla="*/ 2053 h 2755"/>
                <a:gd name="T58" fmla="*/ 948 w 1522"/>
                <a:gd name="T59" fmla="*/ 2031 h 2755"/>
                <a:gd name="T60" fmla="*/ 1085 w 1522"/>
                <a:gd name="T61" fmla="*/ 1990 h 2755"/>
                <a:gd name="T62" fmla="*/ 1175 w 1522"/>
                <a:gd name="T63" fmla="*/ 1880 h 2755"/>
                <a:gd name="T64" fmla="*/ 1189 w 1522"/>
                <a:gd name="T65" fmla="*/ 1734 h 2755"/>
                <a:gd name="T66" fmla="*/ 1123 w 1522"/>
                <a:gd name="T67" fmla="*/ 1611 h 2755"/>
                <a:gd name="T68" fmla="*/ 998 w 1522"/>
                <a:gd name="T69" fmla="*/ 1543 h 2755"/>
                <a:gd name="T70" fmla="*/ 490 w 1522"/>
                <a:gd name="T71" fmla="*/ 1531 h 2755"/>
                <a:gd name="T72" fmla="*/ 263 w 1522"/>
                <a:gd name="T73" fmla="*/ 1445 h 2755"/>
                <a:gd name="T74" fmla="*/ 94 w 1522"/>
                <a:gd name="T75" fmla="*/ 1276 h 2755"/>
                <a:gd name="T76" fmla="*/ 6 w 1522"/>
                <a:gd name="T77" fmla="*/ 1049 h 2755"/>
                <a:gd name="T78" fmla="*/ 26 w 1522"/>
                <a:gd name="T79" fmla="*/ 800 h 2755"/>
                <a:gd name="T80" fmla="*/ 142 w 1522"/>
                <a:gd name="T81" fmla="*/ 588 h 2755"/>
                <a:gd name="T82" fmla="*/ 333 w 1522"/>
                <a:gd name="T83" fmla="*/ 445 h 2755"/>
                <a:gd name="T84" fmla="*/ 574 w 1522"/>
                <a:gd name="T85" fmla="*/ 391 h 2755"/>
                <a:gd name="T86" fmla="*/ 604 w 1522"/>
                <a:gd name="T87" fmla="*/ 120 h 2755"/>
                <a:gd name="T88" fmla="*/ 679 w 1522"/>
                <a:gd name="T89" fmla="*/ 22 h 2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22" h="2755">
                  <a:moveTo>
                    <a:pt x="761" y="0"/>
                  </a:moveTo>
                  <a:lnTo>
                    <a:pt x="805" y="6"/>
                  </a:lnTo>
                  <a:lnTo>
                    <a:pt x="843" y="22"/>
                  </a:lnTo>
                  <a:lnTo>
                    <a:pt x="876" y="48"/>
                  </a:lnTo>
                  <a:lnTo>
                    <a:pt x="902" y="80"/>
                  </a:lnTo>
                  <a:lnTo>
                    <a:pt x="918" y="120"/>
                  </a:lnTo>
                  <a:lnTo>
                    <a:pt x="924" y="164"/>
                  </a:lnTo>
                  <a:lnTo>
                    <a:pt x="924" y="391"/>
                  </a:lnTo>
                  <a:lnTo>
                    <a:pt x="1233" y="391"/>
                  </a:lnTo>
                  <a:lnTo>
                    <a:pt x="1277" y="397"/>
                  </a:lnTo>
                  <a:lnTo>
                    <a:pt x="1315" y="413"/>
                  </a:lnTo>
                  <a:lnTo>
                    <a:pt x="1348" y="439"/>
                  </a:lnTo>
                  <a:lnTo>
                    <a:pt x="1374" y="473"/>
                  </a:lnTo>
                  <a:lnTo>
                    <a:pt x="1390" y="511"/>
                  </a:lnTo>
                  <a:lnTo>
                    <a:pt x="1396" y="554"/>
                  </a:lnTo>
                  <a:lnTo>
                    <a:pt x="1390" y="598"/>
                  </a:lnTo>
                  <a:lnTo>
                    <a:pt x="1374" y="636"/>
                  </a:lnTo>
                  <a:lnTo>
                    <a:pt x="1348" y="670"/>
                  </a:lnTo>
                  <a:lnTo>
                    <a:pt x="1315" y="696"/>
                  </a:lnTo>
                  <a:lnTo>
                    <a:pt x="1277" y="712"/>
                  </a:lnTo>
                  <a:lnTo>
                    <a:pt x="1233" y="718"/>
                  </a:lnTo>
                  <a:lnTo>
                    <a:pt x="574" y="718"/>
                  </a:lnTo>
                  <a:lnTo>
                    <a:pt x="524" y="722"/>
                  </a:lnTo>
                  <a:lnTo>
                    <a:pt x="478" y="738"/>
                  </a:lnTo>
                  <a:lnTo>
                    <a:pt x="436" y="760"/>
                  </a:lnTo>
                  <a:lnTo>
                    <a:pt x="400" y="790"/>
                  </a:lnTo>
                  <a:lnTo>
                    <a:pt x="371" y="826"/>
                  </a:lnTo>
                  <a:lnTo>
                    <a:pt x="347" y="867"/>
                  </a:lnTo>
                  <a:lnTo>
                    <a:pt x="333" y="915"/>
                  </a:lnTo>
                  <a:lnTo>
                    <a:pt x="327" y="965"/>
                  </a:lnTo>
                  <a:lnTo>
                    <a:pt x="333" y="1015"/>
                  </a:lnTo>
                  <a:lnTo>
                    <a:pt x="347" y="1061"/>
                  </a:lnTo>
                  <a:lnTo>
                    <a:pt x="371" y="1103"/>
                  </a:lnTo>
                  <a:lnTo>
                    <a:pt x="400" y="1138"/>
                  </a:lnTo>
                  <a:lnTo>
                    <a:pt x="436" y="1168"/>
                  </a:lnTo>
                  <a:lnTo>
                    <a:pt x="478" y="1192"/>
                  </a:lnTo>
                  <a:lnTo>
                    <a:pt x="524" y="1206"/>
                  </a:lnTo>
                  <a:lnTo>
                    <a:pt x="574" y="1210"/>
                  </a:lnTo>
                  <a:lnTo>
                    <a:pt x="948" y="1210"/>
                  </a:lnTo>
                  <a:lnTo>
                    <a:pt x="1034" y="1218"/>
                  </a:lnTo>
                  <a:lnTo>
                    <a:pt x="1113" y="1236"/>
                  </a:lnTo>
                  <a:lnTo>
                    <a:pt x="1189" y="1264"/>
                  </a:lnTo>
                  <a:lnTo>
                    <a:pt x="1261" y="1304"/>
                  </a:lnTo>
                  <a:lnTo>
                    <a:pt x="1324" y="1352"/>
                  </a:lnTo>
                  <a:lnTo>
                    <a:pt x="1380" y="1410"/>
                  </a:lnTo>
                  <a:lnTo>
                    <a:pt x="1430" y="1473"/>
                  </a:lnTo>
                  <a:lnTo>
                    <a:pt x="1468" y="1543"/>
                  </a:lnTo>
                  <a:lnTo>
                    <a:pt x="1498" y="1619"/>
                  </a:lnTo>
                  <a:lnTo>
                    <a:pt x="1516" y="1701"/>
                  </a:lnTo>
                  <a:lnTo>
                    <a:pt x="1522" y="1784"/>
                  </a:lnTo>
                  <a:lnTo>
                    <a:pt x="1516" y="1868"/>
                  </a:lnTo>
                  <a:lnTo>
                    <a:pt x="1498" y="1950"/>
                  </a:lnTo>
                  <a:lnTo>
                    <a:pt x="1470" y="2025"/>
                  </a:lnTo>
                  <a:lnTo>
                    <a:pt x="1430" y="2095"/>
                  </a:lnTo>
                  <a:lnTo>
                    <a:pt x="1384" y="2159"/>
                  </a:lnTo>
                  <a:lnTo>
                    <a:pt x="1328" y="2215"/>
                  </a:lnTo>
                  <a:lnTo>
                    <a:pt x="1265" y="2263"/>
                  </a:lnTo>
                  <a:lnTo>
                    <a:pt x="1195" y="2303"/>
                  </a:lnTo>
                  <a:lnTo>
                    <a:pt x="1119" y="2332"/>
                  </a:lnTo>
                  <a:lnTo>
                    <a:pt x="1040" y="2350"/>
                  </a:lnTo>
                  <a:lnTo>
                    <a:pt x="956" y="2358"/>
                  </a:lnTo>
                  <a:lnTo>
                    <a:pt x="926" y="2358"/>
                  </a:lnTo>
                  <a:lnTo>
                    <a:pt x="926" y="2592"/>
                  </a:lnTo>
                  <a:lnTo>
                    <a:pt x="920" y="2635"/>
                  </a:lnTo>
                  <a:lnTo>
                    <a:pt x="902" y="2673"/>
                  </a:lnTo>
                  <a:lnTo>
                    <a:pt x="876" y="2707"/>
                  </a:lnTo>
                  <a:lnTo>
                    <a:pt x="845" y="2733"/>
                  </a:lnTo>
                  <a:lnTo>
                    <a:pt x="805" y="2749"/>
                  </a:lnTo>
                  <a:lnTo>
                    <a:pt x="763" y="2755"/>
                  </a:lnTo>
                  <a:lnTo>
                    <a:pt x="719" y="2749"/>
                  </a:lnTo>
                  <a:lnTo>
                    <a:pt x="679" y="2733"/>
                  </a:lnTo>
                  <a:lnTo>
                    <a:pt x="647" y="2707"/>
                  </a:lnTo>
                  <a:lnTo>
                    <a:pt x="621" y="2673"/>
                  </a:lnTo>
                  <a:lnTo>
                    <a:pt x="604" y="2635"/>
                  </a:lnTo>
                  <a:lnTo>
                    <a:pt x="600" y="2592"/>
                  </a:lnTo>
                  <a:lnTo>
                    <a:pt x="600" y="2358"/>
                  </a:lnTo>
                  <a:lnTo>
                    <a:pt x="277" y="2358"/>
                  </a:lnTo>
                  <a:lnTo>
                    <a:pt x="233" y="2352"/>
                  </a:lnTo>
                  <a:lnTo>
                    <a:pt x="195" y="2336"/>
                  </a:lnTo>
                  <a:lnTo>
                    <a:pt x="161" y="2311"/>
                  </a:lnTo>
                  <a:lnTo>
                    <a:pt x="136" y="2277"/>
                  </a:lnTo>
                  <a:lnTo>
                    <a:pt x="120" y="2239"/>
                  </a:lnTo>
                  <a:lnTo>
                    <a:pt x="114" y="2195"/>
                  </a:lnTo>
                  <a:lnTo>
                    <a:pt x="120" y="2151"/>
                  </a:lnTo>
                  <a:lnTo>
                    <a:pt x="136" y="2113"/>
                  </a:lnTo>
                  <a:lnTo>
                    <a:pt x="161" y="2079"/>
                  </a:lnTo>
                  <a:lnTo>
                    <a:pt x="195" y="2053"/>
                  </a:lnTo>
                  <a:lnTo>
                    <a:pt x="233" y="2037"/>
                  </a:lnTo>
                  <a:lnTo>
                    <a:pt x="277" y="2031"/>
                  </a:lnTo>
                  <a:lnTo>
                    <a:pt x="948" y="2031"/>
                  </a:lnTo>
                  <a:lnTo>
                    <a:pt x="998" y="2025"/>
                  </a:lnTo>
                  <a:lnTo>
                    <a:pt x="1044" y="2012"/>
                  </a:lnTo>
                  <a:lnTo>
                    <a:pt x="1085" y="1990"/>
                  </a:lnTo>
                  <a:lnTo>
                    <a:pt x="1123" y="1960"/>
                  </a:lnTo>
                  <a:lnTo>
                    <a:pt x="1153" y="1922"/>
                  </a:lnTo>
                  <a:lnTo>
                    <a:pt x="1175" y="1880"/>
                  </a:lnTo>
                  <a:lnTo>
                    <a:pt x="1189" y="1834"/>
                  </a:lnTo>
                  <a:lnTo>
                    <a:pt x="1195" y="1784"/>
                  </a:lnTo>
                  <a:lnTo>
                    <a:pt x="1189" y="1734"/>
                  </a:lnTo>
                  <a:lnTo>
                    <a:pt x="1175" y="1689"/>
                  </a:lnTo>
                  <a:lnTo>
                    <a:pt x="1153" y="1647"/>
                  </a:lnTo>
                  <a:lnTo>
                    <a:pt x="1123" y="1611"/>
                  </a:lnTo>
                  <a:lnTo>
                    <a:pt x="1085" y="1581"/>
                  </a:lnTo>
                  <a:lnTo>
                    <a:pt x="1044" y="1557"/>
                  </a:lnTo>
                  <a:lnTo>
                    <a:pt x="998" y="1543"/>
                  </a:lnTo>
                  <a:lnTo>
                    <a:pt x="948" y="1537"/>
                  </a:lnTo>
                  <a:lnTo>
                    <a:pt x="574" y="1537"/>
                  </a:lnTo>
                  <a:lnTo>
                    <a:pt x="490" y="1531"/>
                  </a:lnTo>
                  <a:lnTo>
                    <a:pt x="408" y="1513"/>
                  </a:lnTo>
                  <a:lnTo>
                    <a:pt x="333" y="1485"/>
                  </a:lnTo>
                  <a:lnTo>
                    <a:pt x="263" y="1445"/>
                  </a:lnTo>
                  <a:lnTo>
                    <a:pt x="197" y="1398"/>
                  </a:lnTo>
                  <a:lnTo>
                    <a:pt x="142" y="1340"/>
                  </a:lnTo>
                  <a:lnTo>
                    <a:pt x="94" y="1276"/>
                  </a:lnTo>
                  <a:lnTo>
                    <a:pt x="54" y="1206"/>
                  </a:lnTo>
                  <a:lnTo>
                    <a:pt x="26" y="1130"/>
                  </a:lnTo>
                  <a:lnTo>
                    <a:pt x="6" y="1049"/>
                  </a:lnTo>
                  <a:lnTo>
                    <a:pt x="0" y="965"/>
                  </a:lnTo>
                  <a:lnTo>
                    <a:pt x="6" y="879"/>
                  </a:lnTo>
                  <a:lnTo>
                    <a:pt x="26" y="800"/>
                  </a:lnTo>
                  <a:lnTo>
                    <a:pt x="54" y="722"/>
                  </a:lnTo>
                  <a:lnTo>
                    <a:pt x="94" y="652"/>
                  </a:lnTo>
                  <a:lnTo>
                    <a:pt x="142" y="588"/>
                  </a:lnTo>
                  <a:lnTo>
                    <a:pt x="197" y="532"/>
                  </a:lnTo>
                  <a:lnTo>
                    <a:pt x="263" y="483"/>
                  </a:lnTo>
                  <a:lnTo>
                    <a:pt x="333" y="445"/>
                  </a:lnTo>
                  <a:lnTo>
                    <a:pt x="408" y="415"/>
                  </a:lnTo>
                  <a:lnTo>
                    <a:pt x="490" y="397"/>
                  </a:lnTo>
                  <a:lnTo>
                    <a:pt x="574" y="391"/>
                  </a:lnTo>
                  <a:lnTo>
                    <a:pt x="598" y="391"/>
                  </a:lnTo>
                  <a:lnTo>
                    <a:pt x="598" y="164"/>
                  </a:lnTo>
                  <a:lnTo>
                    <a:pt x="604" y="120"/>
                  </a:lnTo>
                  <a:lnTo>
                    <a:pt x="619" y="80"/>
                  </a:lnTo>
                  <a:lnTo>
                    <a:pt x="645" y="48"/>
                  </a:lnTo>
                  <a:lnTo>
                    <a:pt x="679" y="22"/>
                  </a:lnTo>
                  <a:lnTo>
                    <a:pt x="717" y="6"/>
                  </a:lnTo>
                  <a:lnTo>
                    <a:pt x="7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0" name="Freeform 106">
              <a:extLst>
                <a:ext uri="{FF2B5EF4-FFF2-40B4-BE49-F238E27FC236}">
                  <a16:creationId xmlns:a16="http://schemas.microsoft.com/office/drawing/2014/main" id="{39F20538-A207-EA47-B16C-A66FF61C3F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94413" y="1408113"/>
              <a:ext cx="4465638" cy="5203825"/>
            </a:xfrm>
            <a:custGeom>
              <a:avLst/>
              <a:gdLst>
                <a:gd name="T0" fmla="*/ 2033 w 5626"/>
                <a:gd name="T1" fmla="*/ 2083 h 6556"/>
                <a:gd name="T2" fmla="*/ 1691 w 5626"/>
                <a:gd name="T3" fmla="*/ 2380 h 6556"/>
                <a:gd name="T4" fmla="*/ 1277 w 5626"/>
                <a:gd name="T5" fmla="*/ 2825 h 6556"/>
                <a:gd name="T6" fmla="*/ 651 w 5626"/>
                <a:gd name="T7" fmla="*/ 3809 h 6556"/>
                <a:gd name="T8" fmla="*/ 352 w 5626"/>
                <a:gd name="T9" fmla="*/ 4854 h 6556"/>
                <a:gd name="T10" fmla="*/ 382 w 5626"/>
                <a:gd name="T11" fmla="*/ 5605 h 6556"/>
                <a:gd name="T12" fmla="*/ 679 w 5626"/>
                <a:gd name="T13" fmla="*/ 6022 h 6556"/>
                <a:gd name="T14" fmla="*/ 1157 w 5626"/>
                <a:gd name="T15" fmla="*/ 6223 h 6556"/>
                <a:gd name="T16" fmla="*/ 4656 w 5626"/>
                <a:gd name="T17" fmla="*/ 6181 h 6556"/>
                <a:gd name="T18" fmla="*/ 5056 w 5626"/>
                <a:gd name="T19" fmla="*/ 5918 h 6556"/>
                <a:gd name="T20" fmla="*/ 5276 w 5626"/>
                <a:gd name="T21" fmla="*/ 5490 h 6556"/>
                <a:gd name="T22" fmla="*/ 5238 w 5626"/>
                <a:gd name="T23" fmla="*/ 4640 h 6556"/>
                <a:gd name="T24" fmla="*/ 4873 w 5626"/>
                <a:gd name="T25" fmla="*/ 3606 h 6556"/>
                <a:gd name="T26" fmla="*/ 4262 w 5626"/>
                <a:gd name="T27" fmla="*/ 2725 h 6556"/>
                <a:gd name="T28" fmla="*/ 3856 w 5626"/>
                <a:gd name="T29" fmla="*/ 2308 h 6556"/>
                <a:gd name="T30" fmla="*/ 3539 w 5626"/>
                <a:gd name="T31" fmla="*/ 2041 h 6556"/>
                <a:gd name="T32" fmla="*/ 3768 w 5626"/>
                <a:gd name="T33" fmla="*/ 325 h 6556"/>
                <a:gd name="T34" fmla="*/ 3364 w 5626"/>
                <a:gd name="T35" fmla="*/ 439 h 6556"/>
                <a:gd name="T36" fmla="*/ 2985 w 5626"/>
                <a:gd name="T37" fmla="*/ 558 h 6556"/>
                <a:gd name="T38" fmla="*/ 2597 w 5626"/>
                <a:gd name="T39" fmla="*/ 486 h 6556"/>
                <a:gd name="T40" fmla="*/ 2101 w 5626"/>
                <a:gd name="T41" fmla="*/ 361 h 6556"/>
                <a:gd name="T42" fmla="*/ 1683 w 5626"/>
                <a:gd name="T43" fmla="*/ 443 h 6556"/>
                <a:gd name="T44" fmla="*/ 4031 w 5626"/>
                <a:gd name="T45" fmla="*/ 415 h 6556"/>
                <a:gd name="T46" fmla="*/ 3802 w 5626"/>
                <a:gd name="T47" fmla="*/ 327 h 6556"/>
                <a:gd name="T48" fmla="*/ 4031 w 5626"/>
                <a:gd name="T49" fmla="*/ 48 h 6556"/>
                <a:gd name="T50" fmla="*/ 4375 w 5626"/>
                <a:gd name="T51" fmla="*/ 289 h 6556"/>
                <a:gd name="T52" fmla="*/ 4381 w 5626"/>
                <a:gd name="T53" fmla="*/ 456 h 6556"/>
                <a:gd name="T54" fmla="*/ 3923 w 5626"/>
                <a:gd name="T55" fmla="*/ 1932 h 6556"/>
                <a:gd name="T56" fmla="*/ 4326 w 5626"/>
                <a:gd name="T57" fmla="*/ 2308 h 6556"/>
                <a:gd name="T58" fmla="*/ 4873 w 5626"/>
                <a:gd name="T59" fmla="*/ 2974 h 6556"/>
                <a:gd name="T60" fmla="*/ 5387 w 5626"/>
                <a:gd name="T61" fmla="*/ 3959 h 6556"/>
                <a:gd name="T62" fmla="*/ 5620 w 5626"/>
                <a:gd name="T63" fmla="*/ 5063 h 6556"/>
                <a:gd name="T64" fmla="*/ 5536 w 5626"/>
                <a:gd name="T65" fmla="*/ 5753 h 6556"/>
                <a:gd name="T66" fmla="*/ 5214 w 5626"/>
                <a:gd name="T67" fmla="*/ 6223 h 6556"/>
                <a:gd name="T68" fmla="*/ 4714 w 5626"/>
                <a:gd name="T69" fmla="*/ 6504 h 6556"/>
                <a:gd name="T70" fmla="*/ 1145 w 5626"/>
                <a:gd name="T71" fmla="*/ 6550 h 6556"/>
                <a:gd name="T72" fmla="*/ 595 w 5626"/>
                <a:gd name="T73" fmla="*/ 6363 h 6556"/>
                <a:gd name="T74" fmla="*/ 193 w 5626"/>
                <a:gd name="T75" fmla="*/ 5960 h 6556"/>
                <a:gd name="T76" fmla="*/ 6 w 5626"/>
                <a:gd name="T77" fmla="*/ 5410 h 6556"/>
                <a:gd name="T78" fmla="*/ 106 w 5626"/>
                <a:gd name="T79" fmla="*/ 4395 h 6556"/>
                <a:gd name="T80" fmla="*/ 518 w 5626"/>
                <a:gd name="T81" fmla="*/ 3353 h 6556"/>
                <a:gd name="T82" fmla="*/ 1129 w 5626"/>
                <a:gd name="T83" fmla="*/ 2496 h 6556"/>
                <a:gd name="T84" fmla="*/ 1585 w 5626"/>
                <a:gd name="T85" fmla="*/ 2035 h 6556"/>
                <a:gd name="T86" fmla="*/ 1926 w 5626"/>
                <a:gd name="T87" fmla="*/ 1754 h 6556"/>
                <a:gd name="T88" fmla="*/ 1159 w 5626"/>
                <a:gd name="T89" fmla="*/ 480 h 6556"/>
                <a:gd name="T90" fmla="*/ 1488 w 5626"/>
                <a:gd name="T91" fmla="*/ 181 h 6556"/>
                <a:gd name="T92" fmla="*/ 2015 w 5626"/>
                <a:gd name="T93" fmla="*/ 34 h 6556"/>
                <a:gd name="T94" fmla="*/ 2569 w 5626"/>
                <a:gd name="T95" fmla="*/ 136 h 6556"/>
                <a:gd name="T96" fmla="*/ 2957 w 5626"/>
                <a:gd name="T97" fmla="*/ 235 h 6556"/>
                <a:gd name="T98" fmla="*/ 3240 w 5626"/>
                <a:gd name="T99" fmla="*/ 140 h 6556"/>
                <a:gd name="T100" fmla="*/ 3672 w 5626"/>
                <a:gd name="T101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26" h="6556">
                  <a:moveTo>
                    <a:pt x="2201" y="1957"/>
                  </a:moveTo>
                  <a:lnTo>
                    <a:pt x="2169" y="1979"/>
                  </a:lnTo>
                  <a:lnTo>
                    <a:pt x="2131" y="2007"/>
                  </a:lnTo>
                  <a:lnTo>
                    <a:pt x="2085" y="2043"/>
                  </a:lnTo>
                  <a:lnTo>
                    <a:pt x="2033" y="2083"/>
                  </a:lnTo>
                  <a:lnTo>
                    <a:pt x="1974" y="2131"/>
                  </a:lnTo>
                  <a:lnTo>
                    <a:pt x="1910" y="2185"/>
                  </a:lnTo>
                  <a:lnTo>
                    <a:pt x="1840" y="2242"/>
                  </a:lnTo>
                  <a:lnTo>
                    <a:pt x="1768" y="2308"/>
                  </a:lnTo>
                  <a:lnTo>
                    <a:pt x="1691" y="2380"/>
                  </a:lnTo>
                  <a:lnTo>
                    <a:pt x="1611" y="2458"/>
                  </a:lnTo>
                  <a:lnTo>
                    <a:pt x="1529" y="2541"/>
                  </a:lnTo>
                  <a:lnTo>
                    <a:pt x="1446" y="2629"/>
                  </a:lnTo>
                  <a:lnTo>
                    <a:pt x="1360" y="2725"/>
                  </a:lnTo>
                  <a:lnTo>
                    <a:pt x="1277" y="2825"/>
                  </a:lnTo>
                  <a:lnTo>
                    <a:pt x="1125" y="3016"/>
                  </a:lnTo>
                  <a:lnTo>
                    <a:pt x="988" y="3209"/>
                  </a:lnTo>
                  <a:lnTo>
                    <a:pt x="862" y="3407"/>
                  </a:lnTo>
                  <a:lnTo>
                    <a:pt x="751" y="3606"/>
                  </a:lnTo>
                  <a:lnTo>
                    <a:pt x="651" y="3809"/>
                  </a:lnTo>
                  <a:lnTo>
                    <a:pt x="566" y="4013"/>
                  </a:lnTo>
                  <a:lnTo>
                    <a:pt x="492" y="4220"/>
                  </a:lnTo>
                  <a:lnTo>
                    <a:pt x="432" y="4429"/>
                  </a:lnTo>
                  <a:lnTo>
                    <a:pt x="386" y="4640"/>
                  </a:lnTo>
                  <a:lnTo>
                    <a:pt x="352" y="4854"/>
                  </a:lnTo>
                  <a:lnTo>
                    <a:pt x="333" y="5069"/>
                  </a:lnTo>
                  <a:lnTo>
                    <a:pt x="327" y="5286"/>
                  </a:lnTo>
                  <a:lnTo>
                    <a:pt x="333" y="5396"/>
                  </a:lnTo>
                  <a:lnTo>
                    <a:pt x="351" y="5504"/>
                  </a:lnTo>
                  <a:lnTo>
                    <a:pt x="382" y="5605"/>
                  </a:lnTo>
                  <a:lnTo>
                    <a:pt x="422" y="5701"/>
                  </a:lnTo>
                  <a:lnTo>
                    <a:pt x="474" y="5793"/>
                  </a:lnTo>
                  <a:lnTo>
                    <a:pt x="534" y="5876"/>
                  </a:lnTo>
                  <a:lnTo>
                    <a:pt x="603" y="5952"/>
                  </a:lnTo>
                  <a:lnTo>
                    <a:pt x="679" y="6022"/>
                  </a:lnTo>
                  <a:lnTo>
                    <a:pt x="763" y="6082"/>
                  </a:lnTo>
                  <a:lnTo>
                    <a:pt x="854" y="6133"/>
                  </a:lnTo>
                  <a:lnTo>
                    <a:pt x="950" y="6173"/>
                  </a:lnTo>
                  <a:lnTo>
                    <a:pt x="1052" y="6203"/>
                  </a:lnTo>
                  <a:lnTo>
                    <a:pt x="1157" y="6223"/>
                  </a:lnTo>
                  <a:lnTo>
                    <a:pt x="1267" y="6229"/>
                  </a:lnTo>
                  <a:lnTo>
                    <a:pt x="4359" y="6229"/>
                  </a:lnTo>
                  <a:lnTo>
                    <a:pt x="4461" y="6223"/>
                  </a:lnTo>
                  <a:lnTo>
                    <a:pt x="4561" y="6207"/>
                  </a:lnTo>
                  <a:lnTo>
                    <a:pt x="4656" y="6181"/>
                  </a:lnTo>
                  <a:lnTo>
                    <a:pt x="4746" y="6145"/>
                  </a:lnTo>
                  <a:lnTo>
                    <a:pt x="4833" y="6100"/>
                  </a:lnTo>
                  <a:lnTo>
                    <a:pt x="4913" y="6048"/>
                  </a:lnTo>
                  <a:lnTo>
                    <a:pt x="4989" y="5986"/>
                  </a:lnTo>
                  <a:lnTo>
                    <a:pt x="5056" y="5918"/>
                  </a:lnTo>
                  <a:lnTo>
                    <a:pt x="5116" y="5842"/>
                  </a:lnTo>
                  <a:lnTo>
                    <a:pt x="5170" y="5763"/>
                  </a:lnTo>
                  <a:lnTo>
                    <a:pt x="5214" y="5675"/>
                  </a:lnTo>
                  <a:lnTo>
                    <a:pt x="5250" y="5585"/>
                  </a:lnTo>
                  <a:lnTo>
                    <a:pt x="5276" y="5490"/>
                  </a:lnTo>
                  <a:lnTo>
                    <a:pt x="5291" y="5390"/>
                  </a:lnTo>
                  <a:lnTo>
                    <a:pt x="5297" y="5286"/>
                  </a:lnTo>
                  <a:lnTo>
                    <a:pt x="5289" y="5069"/>
                  </a:lnTo>
                  <a:lnTo>
                    <a:pt x="5270" y="4854"/>
                  </a:lnTo>
                  <a:lnTo>
                    <a:pt x="5238" y="4640"/>
                  </a:lnTo>
                  <a:lnTo>
                    <a:pt x="5190" y="4429"/>
                  </a:lnTo>
                  <a:lnTo>
                    <a:pt x="5132" y="4220"/>
                  </a:lnTo>
                  <a:lnTo>
                    <a:pt x="5058" y="4013"/>
                  </a:lnTo>
                  <a:lnTo>
                    <a:pt x="4973" y="3809"/>
                  </a:lnTo>
                  <a:lnTo>
                    <a:pt x="4873" y="3606"/>
                  </a:lnTo>
                  <a:lnTo>
                    <a:pt x="4762" y="3407"/>
                  </a:lnTo>
                  <a:lnTo>
                    <a:pt x="4636" y="3209"/>
                  </a:lnTo>
                  <a:lnTo>
                    <a:pt x="4499" y="3016"/>
                  </a:lnTo>
                  <a:lnTo>
                    <a:pt x="4347" y="2825"/>
                  </a:lnTo>
                  <a:lnTo>
                    <a:pt x="4262" y="2725"/>
                  </a:lnTo>
                  <a:lnTo>
                    <a:pt x="4178" y="2629"/>
                  </a:lnTo>
                  <a:lnTo>
                    <a:pt x="4095" y="2539"/>
                  </a:lnTo>
                  <a:lnTo>
                    <a:pt x="4013" y="2458"/>
                  </a:lnTo>
                  <a:lnTo>
                    <a:pt x="3933" y="2380"/>
                  </a:lnTo>
                  <a:lnTo>
                    <a:pt x="3856" y="2308"/>
                  </a:lnTo>
                  <a:lnTo>
                    <a:pt x="3782" y="2242"/>
                  </a:lnTo>
                  <a:lnTo>
                    <a:pt x="3714" y="2183"/>
                  </a:lnTo>
                  <a:lnTo>
                    <a:pt x="3650" y="2131"/>
                  </a:lnTo>
                  <a:lnTo>
                    <a:pt x="3591" y="2083"/>
                  </a:lnTo>
                  <a:lnTo>
                    <a:pt x="3539" y="2041"/>
                  </a:lnTo>
                  <a:lnTo>
                    <a:pt x="3493" y="2007"/>
                  </a:lnTo>
                  <a:lnTo>
                    <a:pt x="3453" y="1979"/>
                  </a:lnTo>
                  <a:lnTo>
                    <a:pt x="3423" y="1957"/>
                  </a:lnTo>
                  <a:lnTo>
                    <a:pt x="2201" y="1957"/>
                  </a:lnTo>
                  <a:close/>
                  <a:moveTo>
                    <a:pt x="3768" y="325"/>
                  </a:moveTo>
                  <a:lnTo>
                    <a:pt x="3690" y="331"/>
                  </a:lnTo>
                  <a:lnTo>
                    <a:pt x="3611" y="349"/>
                  </a:lnTo>
                  <a:lnTo>
                    <a:pt x="3529" y="373"/>
                  </a:lnTo>
                  <a:lnTo>
                    <a:pt x="3447" y="405"/>
                  </a:lnTo>
                  <a:lnTo>
                    <a:pt x="3364" y="439"/>
                  </a:lnTo>
                  <a:lnTo>
                    <a:pt x="3292" y="470"/>
                  </a:lnTo>
                  <a:lnTo>
                    <a:pt x="3216" y="498"/>
                  </a:lnTo>
                  <a:lnTo>
                    <a:pt x="3141" y="524"/>
                  </a:lnTo>
                  <a:lnTo>
                    <a:pt x="3063" y="544"/>
                  </a:lnTo>
                  <a:lnTo>
                    <a:pt x="2985" y="558"/>
                  </a:lnTo>
                  <a:lnTo>
                    <a:pt x="2908" y="564"/>
                  </a:lnTo>
                  <a:lnTo>
                    <a:pt x="2842" y="560"/>
                  </a:lnTo>
                  <a:lnTo>
                    <a:pt x="2778" y="548"/>
                  </a:lnTo>
                  <a:lnTo>
                    <a:pt x="2718" y="530"/>
                  </a:lnTo>
                  <a:lnTo>
                    <a:pt x="2597" y="486"/>
                  </a:lnTo>
                  <a:lnTo>
                    <a:pt x="2485" y="448"/>
                  </a:lnTo>
                  <a:lnTo>
                    <a:pt x="2380" y="417"/>
                  </a:lnTo>
                  <a:lnTo>
                    <a:pt x="2282" y="393"/>
                  </a:lnTo>
                  <a:lnTo>
                    <a:pt x="2189" y="373"/>
                  </a:lnTo>
                  <a:lnTo>
                    <a:pt x="2101" y="361"/>
                  </a:lnTo>
                  <a:lnTo>
                    <a:pt x="2015" y="357"/>
                  </a:lnTo>
                  <a:lnTo>
                    <a:pt x="1928" y="363"/>
                  </a:lnTo>
                  <a:lnTo>
                    <a:pt x="1844" y="379"/>
                  </a:lnTo>
                  <a:lnTo>
                    <a:pt x="1762" y="405"/>
                  </a:lnTo>
                  <a:lnTo>
                    <a:pt x="1683" y="443"/>
                  </a:lnTo>
                  <a:lnTo>
                    <a:pt x="1605" y="492"/>
                  </a:lnTo>
                  <a:lnTo>
                    <a:pt x="1525" y="554"/>
                  </a:lnTo>
                  <a:lnTo>
                    <a:pt x="2238" y="1631"/>
                  </a:lnTo>
                  <a:lnTo>
                    <a:pt x="3378" y="1631"/>
                  </a:lnTo>
                  <a:lnTo>
                    <a:pt x="4031" y="415"/>
                  </a:lnTo>
                  <a:lnTo>
                    <a:pt x="3977" y="381"/>
                  </a:lnTo>
                  <a:lnTo>
                    <a:pt x="3927" y="357"/>
                  </a:lnTo>
                  <a:lnTo>
                    <a:pt x="3879" y="341"/>
                  </a:lnTo>
                  <a:lnTo>
                    <a:pt x="3838" y="331"/>
                  </a:lnTo>
                  <a:lnTo>
                    <a:pt x="3802" y="327"/>
                  </a:lnTo>
                  <a:lnTo>
                    <a:pt x="3768" y="325"/>
                  </a:lnTo>
                  <a:close/>
                  <a:moveTo>
                    <a:pt x="3768" y="0"/>
                  </a:moveTo>
                  <a:lnTo>
                    <a:pt x="3858" y="6"/>
                  </a:lnTo>
                  <a:lnTo>
                    <a:pt x="3945" y="22"/>
                  </a:lnTo>
                  <a:lnTo>
                    <a:pt x="4031" y="48"/>
                  </a:lnTo>
                  <a:lnTo>
                    <a:pt x="4114" y="86"/>
                  </a:lnTo>
                  <a:lnTo>
                    <a:pt x="4194" y="134"/>
                  </a:lnTo>
                  <a:lnTo>
                    <a:pt x="4274" y="191"/>
                  </a:lnTo>
                  <a:lnTo>
                    <a:pt x="4351" y="263"/>
                  </a:lnTo>
                  <a:lnTo>
                    <a:pt x="4375" y="289"/>
                  </a:lnTo>
                  <a:lnTo>
                    <a:pt x="4391" y="321"/>
                  </a:lnTo>
                  <a:lnTo>
                    <a:pt x="4399" y="353"/>
                  </a:lnTo>
                  <a:lnTo>
                    <a:pt x="4401" y="389"/>
                  </a:lnTo>
                  <a:lnTo>
                    <a:pt x="4395" y="423"/>
                  </a:lnTo>
                  <a:lnTo>
                    <a:pt x="4381" y="456"/>
                  </a:lnTo>
                  <a:lnTo>
                    <a:pt x="3686" y="1744"/>
                  </a:lnTo>
                  <a:lnTo>
                    <a:pt x="3736" y="1782"/>
                  </a:lnTo>
                  <a:lnTo>
                    <a:pt x="3794" y="1826"/>
                  </a:lnTo>
                  <a:lnTo>
                    <a:pt x="3856" y="1876"/>
                  </a:lnTo>
                  <a:lnTo>
                    <a:pt x="3923" y="1932"/>
                  </a:lnTo>
                  <a:lnTo>
                    <a:pt x="3997" y="1995"/>
                  </a:lnTo>
                  <a:lnTo>
                    <a:pt x="4075" y="2063"/>
                  </a:lnTo>
                  <a:lnTo>
                    <a:pt x="4154" y="2139"/>
                  </a:lnTo>
                  <a:lnTo>
                    <a:pt x="4238" y="2221"/>
                  </a:lnTo>
                  <a:lnTo>
                    <a:pt x="4326" y="2308"/>
                  </a:lnTo>
                  <a:lnTo>
                    <a:pt x="4413" y="2402"/>
                  </a:lnTo>
                  <a:lnTo>
                    <a:pt x="4503" y="2502"/>
                  </a:lnTo>
                  <a:lnTo>
                    <a:pt x="4594" y="2607"/>
                  </a:lnTo>
                  <a:lnTo>
                    <a:pt x="4738" y="2789"/>
                  </a:lnTo>
                  <a:lnTo>
                    <a:pt x="4873" y="2974"/>
                  </a:lnTo>
                  <a:lnTo>
                    <a:pt x="4997" y="3161"/>
                  </a:lnTo>
                  <a:lnTo>
                    <a:pt x="5108" y="3353"/>
                  </a:lnTo>
                  <a:lnTo>
                    <a:pt x="5212" y="3548"/>
                  </a:lnTo>
                  <a:lnTo>
                    <a:pt x="5301" y="3743"/>
                  </a:lnTo>
                  <a:lnTo>
                    <a:pt x="5387" y="3959"/>
                  </a:lnTo>
                  <a:lnTo>
                    <a:pt x="5461" y="4176"/>
                  </a:lnTo>
                  <a:lnTo>
                    <a:pt x="5520" y="4395"/>
                  </a:lnTo>
                  <a:lnTo>
                    <a:pt x="5566" y="4617"/>
                  </a:lnTo>
                  <a:lnTo>
                    <a:pt x="5600" y="4838"/>
                  </a:lnTo>
                  <a:lnTo>
                    <a:pt x="5620" y="5063"/>
                  </a:lnTo>
                  <a:lnTo>
                    <a:pt x="5626" y="5286"/>
                  </a:lnTo>
                  <a:lnTo>
                    <a:pt x="5620" y="5410"/>
                  </a:lnTo>
                  <a:lnTo>
                    <a:pt x="5604" y="5527"/>
                  </a:lnTo>
                  <a:lnTo>
                    <a:pt x="5576" y="5643"/>
                  </a:lnTo>
                  <a:lnTo>
                    <a:pt x="5536" y="5753"/>
                  </a:lnTo>
                  <a:lnTo>
                    <a:pt x="5489" y="5858"/>
                  </a:lnTo>
                  <a:lnTo>
                    <a:pt x="5433" y="5960"/>
                  </a:lnTo>
                  <a:lnTo>
                    <a:pt x="5367" y="6054"/>
                  </a:lnTo>
                  <a:lnTo>
                    <a:pt x="5293" y="6141"/>
                  </a:lnTo>
                  <a:lnTo>
                    <a:pt x="5214" y="6223"/>
                  </a:lnTo>
                  <a:lnTo>
                    <a:pt x="5124" y="6297"/>
                  </a:lnTo>
                  <a:lnTo>
                    <a:pt x="5031" y="6363"/>
                  </a:lnTo>
                  <a:lnTo>
                    <a:pt x="4931" y="6419"/>
                  </a:lnTo>
                  <a:lnTo>
                    <a:pt x="4823" y="6466"/>
                  </a:lnTo>
                  <a:lnTo>
                    <a:pt x="4714" y="6504"/>
                  </a:lnTo>
                  <a:lnTo>
                    <a:pt x="4598" y="6532"/>
                  </a:lnTo>
                  <a:lnTo>
                    <a:pt x="4481" y="6550"/>
                  </a:lnTo>
                  <a:lnTo>
                    <a:pt x="4359" y="6556"/>
                  </a:lnTo>
                  <a:lnTo>
                    <a:pt x="1267" y="6556"/>
                  </a:lnTo>
                  <a:lnTo>
                    <a:pt x="1145" y="6550"/>
                  </a:lnTo>
                  <a:lnTo>
                    <a:pt x="1028" y="6532"/>
                  </a:lnTo>
                  <a:lnTo>
                    <a:pt x="912" y="6504"/>
                  </a:lnTo>
                  <a:lnTo>
                    <a:pt x="801" y="6466"/>
                  </a:lnTo>
                  <a:lnTo>
                    <a:pt x="695" y="6419"/>
                  </a:lnTo>
                  <a:lnTo>
                    <a:pt x="595" y="6363"/>
                  </a:lnTo>
                  <a:lnTo>
                    <a:pt x="502" y="6297"/>
                  </a:lnTo>
                  <a:lnTo>
                    <a:pt x="412" y="6223"/>
                  </a:lnTo>
                  <a:lnTo>
                    <a:pt x="333" y="6141"/>
                  </a:lnTo>
                  <a:lnTo>
                    <a:pt x="259" y="6054"/>
                  </a:lnTo>
                  <a:lnTo>
                    <a:pt x="193" y="5960"/>
                  </a:lnTo>
                  <a:lnTo>
                    <a:pt x="135" y="5858"/>
                  </a:lnTo>
                  <a:lnTo>
                    <a:pt x="88" y="5753"/>
                  </a:lnTo>
                  <a:lnTo>
                    <a:pt x="50" y="5643"/>
                  </a:lnTo>
                  <a:lnTo>
                    <a:pt x="22" y="5527"/>
                  </a:lnTo>
                  <a:lnTo>
                    <a:pt x="6" y="5410"/>
                  </a:lnTo>
                  <a:lnTo>
                    <a:pt x="0" y="5286"/>
                  </a:lnTo>
                  <a:lnTo>
                    <a:pt x="6" y="5063"/>
                  </a:lnTo>
                  <a:lnTo>
                    <a:pt x="26" y="4838"/>
                  </a:lnTo>
                  <a:lnTo>
                    <a:pt x="60" y="4617"/>
                  </a:lnTo>
                  <a:lnTo>
                    <a:pt x="106" y="4395"/>
                  </a:lnTo>
                  <a:lnTo>
                    <a:pt x="165" y="4176"/>
                  </a:lnTo>
                  <a:lnTo>
                    <a:pt x="239" y="3959"/>
                  </a:lnTo>
                  <a:lnTo>
                    <a:pt x="325" y="3743"/>
                  </a:lnTo>
                  <a:lnTo>
                    <a:pt x="414" y="3548"/>
                  </a:lnTo>
                  <a:lnTo>
                    <a:pt x="518" y="3353"/>
                  </a:lnTo>
                  <a:lnTo>
                    <a:pt x="631" y="3161"/>
                  </a:lnTo>
                  <a:lnTo>
                    <a:pt x="755" y="2974"/>
                  </a:lnTo>
                  <a:lnTo>
                    <a:pt x="888" y="2789"/>
                  </a:lnTo>
                  <a:lnTo>
                    <a:pt x="1032" y="2607"/>
                  </a:lnTo>
                  <a:lnTo>
                    <a:pt x="1129" y="2496"/>
                  </a:lnTo>
                  <a:lnTo>
                    <a:pt x="1225" y="2388"/>
                  </a:lnTo>
                  <a:lnTo>
                    <a:pt x="1318" y="2290"/>
                  </a:lnTo>
                  <a:lnTo>
                    <a:pt x="1410" y="2197"/>
                  </a:lnTo>
                  <a:lnTo>
                    <a:pt x="1500" y="2113"/>
                  </a:lnTo>
                  <a:lnTo>
                    <a:pt x="1585" y="2035"/>
                  </a:lnTo>
                  <a:lnTo>
                    <a:pt x="1665" y="1963"/>
                  </a:lnTo>
                  <a:lnTo>
                    <a:pt x="1741" y="1900"/>
                  </a:lnTo>
                  <a:lnTo>
                    <a:pt x="1810" y="1844"/>
                  </a:lnTo>
                  <a:lnTo>
                    <a:pt x="1872" y="1796"/>
                  </a:lnTo>
                  <a:lnTo>
                    <a:pt x="1926" y="1754"/>
                  </a:lnTo>
                  <a:lnTo>
                    <a:pt x="1177" y="622"/>
                  </a:lnTo>
                  <a:lnTo>
                    <a:pt x="1161" y="588"/>
                  </a:lnTo>
                  <a:lnTo>
                    <a:pt x="1151" y="552"/>
                  </a:lnTo>
                  <a:lnTo>
                    <a:pt x="1151" y="516"/>
                  </a:lnTo>
                  <a:lnTo>
                    <a:pt x="1159" y="480"/>
                  </a:lnTo>
                  <a:lnTo>
                    <a:pt x="1173" y="446"/>
                  </a:lnTo>
                  <a:lnTo>
                    <a:pt x="1197" y="417"/>
                  </a:lnTo>
                  <a:lnTo>
                    <a:pt x="1292" y="325"/>
                  </a:lnTo>
                  <a:lnTo>
                    <a:pt x="1390" y="247"/>
                  </a:lnTo>
                  <a:lnTo>
                    <a:pt x="1488" y="181"/>
                  </a:lnTo>
                  <a:lnTo>
                    <a:pt x="1587" y="128"/>
                  </a:lnTo>
                  <a:lnTo>
                    <a:pt x="1691" y="86"/>
                  </a:lnTo>
                  <a:lnTo>
                    <a:pt x="1796" y="56"/>
                  </a:lnTo>
                  <a:lnTo>
                    <a:pt x="1904" y="40"/>
                  </a:lnTo>
                  <a:lnTo>
                    <a:pt x="2015" y="34"/>
                  </a:lnTo>
                  <a:lnTo>
                    <a:pt x="2121" y="38"/>
                  </a:lnTo>
                  <a:lnTo>
                    <a:pt x="2227" y="50"/>
                  </a:lnTo>
                  <a:lnTo>
                    <a:pt x="2336" y="72"/>
                  </a:lnTo>
                  <a:lnTo>
                    <a:pt x="2450" y="100"/>
                  </a:lnTo>
                  <a:lnTo>
                    <a:pt x="2569" y="136"/>
                  </a:lnTo>
                  <a:lnTo>
                    <a:pt x="2697" y="177"/>
                  </a:lnTo>
                  <a:lnTo>
                    <a:pt x="2830" y="225"/>
                  </a:lnTo>
                  <a:lnTo>
                    <a:pt x="2868" y="235"/>
                  </a:lnTo>
                  <a:lnTo>
                    <a:pt x="2908" y="239"/>
                  </a:lnTo>
                  <a:lnTo>
                    <a:pt x="2957" y="235"/>
                  </a:lnTo>
                  <a:lnTo>
                    <a:pt x="3009" y="225"/>
                  </a:lnTo>
                  <a:lnTo>
                    <a:pt x="3063" y="207"/>
                  </a:lnTo>
                  <a:lnTo>
                    <a:pt x="3121" y="187"/>
                  </a:lnTo>
                  <a:lnTo>
                    <a:pt x="3180" y="163"/>
                  </a:lnTo>
                  <a:lnTo>
                    <a:pt x="3240" y="140"/>
                  </a:lnTo>
                  <a:lnTo>
                    <a:pt x="3320" y="106"/>
                  </a:lnTo>
                  <a:lnTo>
                    <a:pt x="3403" y="74"/>
                  </a:lnTo>
                  <a:lnTo>
                    <a:pt x="3489" y="46"/>
                  </a:lnTo>
                  <a:lnTo>
                    <a:pt x="3581" y="22"/>
                  </a:lnTo>
                  <a:lnTo>
                    <a:pt x="3672" y="6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21BE642-6A30-3C4D-B83D-595D9AC2F3E9}"/>
              </a:ext>
            </a:extLst>
          </p:cNvPr>
          <p:cNvGrpSpPr/>
          <p:nvPr/>
        </p:nvGrpSpPr>
        <p:grpSpPr>
          <a:xfrm>
            <a:off x="4021650" y="3952020"/>
            <a:ext cx="389445" cy="413569"/>
            <a:chOff x="-655638" y="8007350"/>
            <a:chExt cx="1435100" cy="1524001"/>
          </a:xfrm>
          <a:solidFill>
            <a:schemeClr val="accent5"/>
          </a:solidFill>
        </p:grpSpPr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47425CC5-4695-C345-B693-3A21D91229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30188" y="8823325"/>
              <a:ext cx="354013" cy="358775"/>
            </a:xfrm>
            <a:custGeom>
              <a:avLst/>
              <a:gdLst>
                <a:gd name="T0" fmla="*/ 44 w 88"/>
                <a:gd name="T1" fmla="*/ 89 h 89"/>
                <a:gd name="T2" fmla="*/ 0 w 88"/>
                <a:gd name="T3" fmla="*/ 45 h 89"/>
                <a:gd name="T4" fmla="*/ 44 w 88"/>
                <a:gd name="T5" fmla="*/ 0 h 89"/>
                <a:gd name="T6" fmla="*/ 88 w 88"/>
                <a:gd name="T7" fmla="*/ 45 h 89"/>
                <a:gd name="T8" fmla="*/ 44 w 88"/>
                <a:gd name="T9" fmla="*/ 89 h 89"/>
                <a:gd name="T10" fmla="*/ 44 w 88"/>
                <a:gd name="T11" fmla="*/ 25 h 89"/>
                <a:gd name="T12" fmla="*/ 24 w 88"/>
                <a:gd name="T13" fmla="*/ 45 h 89"/>
                <a:gd name="T14" fmla="*/ 44 w 88"/>
                <a:gd name="T15" fmla="*/ 64 h 89"/>
                <a:gd name="T16" fmla="*/ 64 w 88"/>
                <a:gd name="T17" fmla="*/ 45 h 89"/>
                <a:gd name="T18" fmla="*/ 44 w 88"/>
                <a:gd name="T19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9">
                  <a:moveTo>
                    <a:pt x="44" y="89"/>
                  </a:moveTo>
                  <a:cubicBezTo>
                    <a:pt x="19" y="89"/>
                    <a:pt x="0" y="69"/>
                    <a:pt x="0" y="45"/>
                  </a:cubicBezTo>
                  <a:cubicBezTo>
                    <a:pt x="0" y="20"/>
                    <a:pt x="19" y="0"/>
                    <a:pt x="44" y="0"/>
                  </a:cubicBezTo>
                  <a:cubicBezTo>
                    <a:pt x="68" y="0"/>
                    <a:pt x="88" y="20"/>
                    <a:pt x="88" y="45"/>
                  </a:cubicBezTo>
                  <a:cubicBezTo>
                    <a:pt x="88" y="69"/>
                    <a:pt x="68" y="89"/>
                    <a:pt x="44" y="89"/>
                  </a:cubicBezTo>
                  <a:close/>
                  <a:moveTo>
                    <a:pt x="44" y="25"/>
                  </a:moveTo>
                  <a:cubicBezTo>
                    <a:pt x="33" y="25"/>
                    <a:pt x="24" y="34"/>
                    <a:pt x="24" y="45"/>
                  </a:cubicBezTo>
                  <a:cubicBezTo>
                    <a:pt x="24" y="56"/>
                    <a:pt x="33" y="64"/>
                    <a:pt x="44" y="64"/>
                  </a:cubicBezTo>
                  <a:cubicBezTo>
                    <a:pt x="55" y="64"/>
                    <a:pt x="64" y="56"/>
                    <a:pt x="64" y="45"/>
                  </a:cubicBezTo>
                  <a:cubicBezTo>
                    <a:pt x="64" y="34"/>
                    <a:pt x="55" y="25"/>
                    <a:pt x="4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F07D666A-5305-2E4D-98B4-6750633F8D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325" y="9177338"/>
              <a:ext cx="354013" cy="354013"/>
            </a:xfrm>
            <a:custGeom>
              <a:avLst/>
              <a:gdLst>
                <a:gd name="T0" fmla="*/ 44 w 88"/>
                <a:gd name="T1" fmla="*/ 88 h 88"/>
                <a:gd name="T2" fmla="*/ 0 w 88"/>
                <a:gd name="T3" fmla="*/ 44 h 88"/>
                <a:gd name="T4" fmla="*/ 44 w 88"/>
                <a:gd name="T5" fmla="*/ 0 h 88"/>
                <a:gd name="T6" fmla="*/ 88 w 88"/>
                <a:gd name="T7" fmla="*/ 44 h 88"/>
                <a:gd name="T8" fmla="*/ 44 w 88"/>
                <a:gd name="T9" fmla="*/ 88 h 88"/>
                <a:gd name="T10" fmla="*/ 44 w 88"/>
                <a:gd name="T11" fmla="*/ 24 h 88"/>
                <a:gd name="T12" fmla="*/ 24 w 88"/>
                <a:gd name="T13" fmla="*/ 44 h 88"/>
                <a:gd name="T14" fmla="*/ 44 w 88"/>
                <a:gd name="T15" fmla="*/ 64 h 88"/>
                <a:gd name="T16" fmla="*/ 64 w 88"/>
                <a:gd name="T17" fmla="*/ 44 h 88"/>
                <a:gd name="T18" fmla="*/ 44 w 88"/>
                <a:gd name="T19" fmla="*/ 2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8">
                  <a:moveTo>
                    <a:pt x="44" y="88"/>
                  </a:moveTo>
                  <a:cubicBezTo>
                    <a:pt x="20" y="88"/>
                    <a:pt x="0" y="68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68" y="0"/>
                    <a:pt x="88" y="20"/>
                    <a:pt x="88" y="44"/>
                  </a:cubicBezTo>
                  <a:cubicBezTo>
                    <a:pt x="88" y="68"/>
                    <a:pt x="68" y="88"/>
                    <a:pt x="44" y="88"/>
                  </a:cubicBezTo>
                  <a:close/>
                  <a:moveTo>
                    <a:pt x="44" y="24"/>
                  </a:moveTo>
                  <a:cubicBezTo>
                    <a:pt x="33" y="24"/>
                    <a:pt x="24" y="33"/>
                    <a:pt x="24" y="44"/>
                  </a:cubicBezTo>
                  <a:cubicBezTo>
                    <a:pt x="24" y="55"/>
                    <a:pt x="33" y="64"/>
                    <a:pt x="44" y="64"/>
                  </a:cubicBezTo>
                  <a:cubicBezTo>
                    <a:pt x="55" y="64"/>
                    <a:pt x="64" y="55"/>
                    <a:pt x="64" y="44"/>
                  </a:cubicBezTo>
                  <a:cubicBezTo>
                    <a:pt x="64" y="33"/>
                    <a:pt x="55" y="24"/>
                    <a:pt x="4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503A3464-79DE-924C-A270-C7070D41B1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87375" y="9097963"/>
              <a:ext cx="354013" cy="354013"/>
            </a:xfrm>
            <a:custGeom>
              <a:avLst/>
              <a:gdLst>
                <a:gd name="T0" fmla="*/ 44 w 88"/>
                <a:gd name="T1" fmla="*/ 88 h 88"/>
                <a:gd name="T2" fmla="*/ 0 w 88"/>
                <a:gd name="T3" fmla="*/ 44 h 88"/>
                <a:gd name="T4" fmla="*/ 44 w 88"/>
                <a:gd name="T5" fmla="*/ 0 h 88"/>
                <a:gd name="T6" fmla="*/ 88 w 88"/>
                <a:gd name="T7" fmla="*/ 44 h 88"/>
                <a:gd name="T8" fmla="*/ 44 w 88"/>
                <a:gd name="T9" fmla="*/ 88 h 88"/>
                <a:gd name="T10" fmla="*/ 44 w 88"/>
                <a:gd name="T11" fmla="*/ 24 h 88"/>
                <a:gd name="T12" fmla="*/ 24 w 88"/>
                <a:gd name="T13" fmla="*/ 44 h 88"/>
                <a:gd name="T14" fmla="*/ 44 w 88"/>
                <a:gd name="T15" fmla="*/ 64 h 88"/>
                <a:gd name="T16" fmla="*/ 64 w 88"/>
                <a:gd name="T17" fmla="*/ 44 h 88"/>
                <a:gd name="T18" fmla="*/ 44 w 88"/>
                <a:gd name="T19" fmla="*/ 2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8">
                  <a:moveTo>
                    <a:pt x="44" y="88"/>
                  </a:moveTo>
                  <a:cubicBezTo>
                    <a:pt x="19" y="88"/>
                    <a:pt x="0" y="68"/>
                    <a:pt x="0" y="44"/>
                  </a:cubicBezTo>
                  <a:cubicBezTo>
                    <a:pt x="0" y="20"/>
                    <a:pt x="19" y="0"/>
                    <a:pt x="44" y="0"/>
                  </a:cubicBezTo>
                  <a:cubicBezTo>
                    <a:pt x="68" y="0"/>
                    <a:pt x="88" y="20"/>
                    <a:pt x="88" y="44"/>
                  </a:cubicBezTo>
                  <a:cubicBezTo>
                    <a:pt x="88" y="68"/>
                    <a:pt x="68" y="88"/>
                    <a:pt x="44" y="88"/>
                  </a:cubicBezTo>
                  <a:close/>
                  <a:moveTo>
                    <a:pt x="44" y="24"/>
                  </a:moveTo>
                  <a:cubicBezTo>
                    <a:pt x="33" y="24"/>
                    <a:pt x="24" y="33"/>
                    <a:pt x="24" y="44"/>
                  </a:cubicBezTo>
                  <a:cubicBezTo>
                    <a:pt x="24" y="55"/>
                    <a:pt x="33" y="64"/>
                    <a:pt x="44" y="64"/>
                  </a:cubicBezTo>
                  <a:cubicBezTo>
                    <a:pt x="55" y="64"/>
                    <a:pt x="64" y="55"/>
                    <a:pt x="64" y="44"/>
                  </a:cubicBezTo>
                  <a:cubicBezTo>
                    <a:pt x="64" y="33"/>
                    <a:pt x="55" y="24"/>
                    <a:pt x="4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1B41E770-EAF4-D949-8CDD-9906D9842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62" y="8662988"/>
              <a:ext cx="301625" cy="298450"/>
            </a:xfrm>
            <a:custGeom>
              <a:avLst/>
              <a:gdLst>
                <a:gd name="T0" fmla="*/ 62 w 75"/>
                <a:gd name="T1" fmla="*/ 74 h 74"/>
                <a:gd name="T2" fmla="*/ 53 w 75"/>
                <a:gd name="T3" fmla="*/ 70 h 74"/>
                <a:gd name="T4" fmla="*/ 5 w 75"/>
                <a:gd name="T5" fmla="*/ 22 h 74"/>
                <a:gd name="T6" fmla="*/ 5 w 75"/>
                <a:gd name="T7" fmla="*/ 4 h 74"/>
                <a:gd name="T8" fmla="*/ 22 w 75"/>
                <a:gd name="T9" fmla="*/ 4 h 74"/>
                <a:gd name="T10" fmla="*/ 71 w 75"/>
                <a:gd name="T11" fmla="*/ 53 h 74"/>
                <a:gd name="T12" fmla="*/ 71 w 75"/>
                <a:gd name="T13" fmla="*/ 70 h 74"/>
                <a:gd name="T14" fmla="*/ 62 w 75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74">
                  <a:moveTo>
                    <a:pt x="62" y="74"/>
                  </a:moveTo>
                  <a:cubicBezTo>
                    <a:pt x="59" y="74"/>
                    <a:pt x="56" y="72"/>
                    <a:pt x="53" y="70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9"/>
                    <a:pt x="5" y="4"/>
                  </a:cubicBezTo>
                  <a:cubicBezTo>
                    <a:pt x="10" y="0"/>
                    <a:pt x="17" y="0"/>
                    <a:pt x="22" y="4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5" y="58"/>
                    <a:pt x="75" y="65"/>
                    <a:pt x="71" y="70"/>
                  </a:cubicBezTo>
                  <a:cubicBezTo>
                    <a:pt x="68" y="72"/>
                    <a:pt x="65" y="74"/>
                    <a:pt x="62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BBDB1965-F2FA-6B48-887B-237D8B0DC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62" y="8662988"/>
              <a:ext cx="301625" cy="298450"/>
            </a:xfrm>
            <a:custGeom>
              <a:avLst/>
              <a:gdLst>
                <a:gd name="T0" fmla="*/ 14 w 75"/>
                <a:gd name="T1" fmla="*/ 74 h 74"/>
                <a:gd name="T2" fmla="*/ 5 w 75"/>
                <a:gd name="T3" fmla="*/ 70 h 74"/>
                <a:gd name="T4" fmla="*/ 5 w 75"/>
                <a:gd name="T5" fmla="*/ 53 h 74"/>
                <a:gd name="T6" fmla="*/ 53 w 75"/>
                <a:gd name="T7" fmla="*/ 4 h 74"/>
                <a:gd name="T8" fmla="*/ 71 w 75"/>
                <a:gd name="T9" fmla="*/ 4 h 74"/>
                <a:gd name="T10" fmla="*/ 71 w 75"/>
                <a:gd name="T11" fmla="*/ 22 h 74"/>
                <a:gd name="T12" fmla="*/ 22 w 75"/>
                <a:gd name="T13" fmla="*/ 70 h 74"/>
                <a:gd name="T14" fmla="*/ 14 w 75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74">
                  <a:moveTo>
                    <a:pt x="14" y="74"/>
                  </a:moveTo>
                  <a:cubicBezTo>
                    <a:pt x="10" y="74"/>
                    <a:pt x="7" y="72"/>
                    <a:pt x="5" y="70"/>
                  </a:cubicBezTo>
                  <a:cubicBezTo>
                    <a:pt x="0" y="65"/>
                    <a:pt x="0" y="58"/>
                    <a:pt x="5" y="5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8" y="0"/>
                    <a:pt x="66" y="0"/>
                    <a:pt x="71" y="4"/>
                  </a:cubicBezTo>
                  <a:cubicBezTo>
                    <a:pt x="75" y="9"/>
                    <a:pt x="75" y="17"/>
                    <a:pt x="71" y="22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0" y="72"/>
                    <a:pt x="17" y="74"/>
                    <a:pt x="14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0949C262-D7C4-4E44-92B6-06D362EF6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8900" y="8007350"/>
              <a:ext cx="301625" cy="296863"/>
            </a:xfrm>
            <a:custGeom>
              <a:avLst/>
              <a:gdLst>
                <a:gd name="T0" fmla="*/ 62 w 75"/>
                <a:gd name="T1" fmla="*/ 74 h 74"/>
                <a:gd name="T2" fmla="*/ 53 w 75"/>
                <a:gd name="T3" fmla="*/ 70 h 74"/>
                <a:gd name="T4" fmla="*/ 5 w 75"/>
                <a:gd name="T5" fmla="*/ 22 h 74"/>
                <a:gd name="T6" fmla="*/ 5 w 75"/>
                <a:gd name="T7" fmla="*/ 5 h 74"/>
                <a:gd name="T8" fmla="*/ 22 w 75"/>
                <a:gd name="T9" fmla="*/ 5 h 74"/>
                <a:gd name="T10" fmla="*/ 70 w 75"/>
                <a:gd name="T11" fmla="*/ 53 h 74"/>
                <a:gd name="T12" fmla="*/ 70 w 75"/>
                <a:gd name="T13" fmla="*/ 70 h 74"/>
                <a:gd name="T14" fmla="*/ 62 w 75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74">
                  <a:moveTo>
                    <a:pt x="62" y="74"/>
                  </a:moveTo>
                  <a:cubicBezTo>
                    <a:pt x="59" y="74"/>
                    <a:pt x="56" y="73"/>
                    <a:pt x="53" y="70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9"/>
                    <a:pt x="5" y="5"/>
                  </a:cubicBezTo>
                  <a:cubicBezTo>
                    <a:pt x="10" y="0"/>
                    <a:pt x="17" y="0"/>
                    <a:pt x="22" y="5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5" y="58"/>
                    <a:pt x="75" y="65"/>
                    <a:pt x="70" y="70"/>
                  </a:cubicBezTo>
                  <a:cubicBezTo>
                    <a:pt x="68" y="73"/>
                    <a:pt x="65" y="74"/>
                    <a:pt x="62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643DE82A-21B3-084F-A6F3-73FCAB942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-88900" y="8007350"/>
              <a:ext cx="301625" cy="296863"/>
            </a:xfrm>
            <a:custGeom>
              <a:avLst/>
              <a:gdLst>
                <a:gd name="T0" fmla="*/ 13 w 75"/>
                <a:gd name="T1" fmla="*/ 74 h 74"/>
                <a:gd name="T2" fmla="*/ 5 w 75"/>
                <a:gd name="T3" fmla="*/ 70 h 74"/>
                <a:gd name="T4" fmla="*/ 5 w 75"/>
                <a:gd name="T5" fmla="*/ 53 h 74"/>
                <a:gd name="T6" fmla="*/ 53 w 75"/>
                <a:gd name="T7" fmla="*/ 5 h 74"/>
                <a:gd name="T8" fmla="*/ 70 w 75"/>
                <a:gd name="T9" fmla="*/ 5 h 74"/>
                <a:gd name="T10" fmla="*/ 70 w 75"/>
                <a:gd name="T11" fmla="*/ 22 h 74"/>
                <a:gd name="T12" fmla="*/ 22 w 75"/>
                <a:gd name="T13" fmla="*/ 70 h 74"/>
                <a:gd name="T14" fmla="*/ 13 w 75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74">
                  <a:moveTo>
                    <a:pt x="13" y="74"/>
                  </a:moveTo>
                  <a:cubicBezTo>
                    <a:pt x="10" y="74"/>
                    <a:pt x="7" y="73"/>
                    <a:pt x="5" y="70"/>
                  </a:cubicBezTo>
                  <a:cubicBezTo>
                    <a:pt x="0" y="65"/>
                    <a:pt x="0" y="58"/>
                    <a:pt x="5" y="53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8" y="0"/>
                    <a:pt x="66" y="0"/>
                    <a:pt x="70" y="5"/>
                  </a:cubicBezTo>
                  <a:cubicBezTo>
                    <a:pt x="75" y="9"/>
                    <a:pt x="75" y="17"/>
                    <a:pt x="70" y="22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0" y="73"/>
                    <a:pt x="17" y="74"/>
                    <a:pt x="13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B6FDBFDA-8488-264A-B3D5-9AD755277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5638" y="8228013"/>
              <a:ext cx="301625" cy="298450"/>
            </a:xfrm>
            <a:custGeom>
              <a:avLst/>
              <a:gdLst>
                <a:gd name="T0" fmla="*/ 62 w 75"/>
                <a:gd name="T1" fmla="*/ 74 h 74"/>
                <a:gd name="T2" fmla="*/ 53 w 75"/>
                <a:gd name="T3" fmla="*/ 71 h 74"/>
                <a:gd name="T4" fmla="*/ 5 w 75"/>
                <a:gd name="T5" fmla="*/ 22 h 74"/>
                <a:gd name="T6" fmla="*/ 5 w 75"/>
                <a:gd name="T7" fmla="*/ 5 h 74"/>
                <a:gd name="T8" fmla="*/ 22 w 75"/>
                <a:gd name="T9" fmla="*/ 5 h 74"/>
                <a:gd name="T10" fmla="*/ 70 w 75"/>
                <a:gd name="T11" fmla="*/ 53 h 74"/>
                <a:gd name="T12" fmla="*/ 70 w 75"/>
                <a:gd name="T13" fmla="*/ 71 h 74"/>
                <a:gd name="T14" fmla="*/ 62 w 75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74">
                  <a:moveTo>
                    <a:pt x="62" y="74"/>
                  </a:moveTo>
                  <a:cubicBezTo>
                    <a:pt x="59" y="74"/>
                    <a:pt x="55" y="73"/>
                    <a:pt x="53" y="7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5" y="58"/>
                    <a:pt x="75" y="66"/>
                    <a:pt x="70" y="71"/>
                  </a:cubicBezTo>
                  <a:cubicBezTo>
                    <a:pt x="68" y="73"/>
                    <a:pt x="65" y="74"/>
                    <a:pt x="62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66B8B99D-9E54-9C43-AB60-F82674743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5638" y="8228013"/>
              <a:ext cx="301625" cy="298450"/>
            </a:xfrm>
            <a:custGeom>
              <a:avLst/>
              <a:gdLst>
                <a:gd name="T0" fmla="*/ 13 w 75"/>
                <a:gd name="T1" fmla="*/ 74 h 74"/>
                <a:gd name="T2" fmla="*/ 5 w 75"/>
                <a:gd name="T3" fmla="*/ 71 h 74"/>
                <a:gd name="T4" fmla="*/ 5 w 75"/>
                <a:gd name="T5" fmla="*/ 53 h 74"/>
                <a:gd name="T6" fmla="*/ 53 w 75"/>
                <a:gd name="T7" fmla="*/ 5 h 74"/>
                <a:gd name="T8" fmla="*/ 70 w 75"/>
                <a:gd name="T9" fmla="*/ 5 h 74"/>
                <a:gd name="T10" fmla="*/ 70 w 75"/>
                <a:gd name="T11" fmla="*/ 22 h 74"/>
                <a:gd name="T12" fmla="*/ 22 w 75"/>
                <a:gd name="T13" fmla="*/ 71 h 74"/>
                <a:gd name="T14" fmla="*/ 13 w 75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74">
                  <a:moveTo>
                    <a:pt x="13" y="74"/>
                  </a:moveTo>
                  <a:cubicBezTo>
                    <a:pt x="10" y="74"/>
                    <a:pt x="7" y="73"/>
                    <a:pt x="5" y="71"/>
                  </a:cubicBezTo>
                  <a:cubicBezTo>
                    <a:pt x="0" y="66"/>
                    <a:pt x="0" y="58"/>
                    <a:pt x="5" y="53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8" y="0"/>
                    <a:pt x="65" y="0"/>
                    <a:pt x="70" y="5"/>
                  </a:cubicBezTo>
                  <a:cubicBezTo>
                    <a:pt x="75" y="10"/>
                    <a:pt x="75" y="17"/>
                    <a:pt x="70" y="22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19" y="73"/>
                    <a:pt x="16" y="74"/>
                    <a:pt x="13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B8B56D90-FB3A-FE47-AA94-37EEB3C01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12" y="8256588"/>
              <a:ext cx="438150" cy="1033463"/>
            </a:xfrm>
            <a:custGeom>
              <a:avLst/>
              <a:gdLst>
                <a:gd name="T0" fmla="*/ 40 w 109"/>
                <a:gd name="T1" fmla="*/ 257 h 257"/>
                <a:gd name="T2" fmla="*/ 30 w 109"/>
                <a:gd name="T3" fmla="*/ 252 h 257"/>
                <a:gd name="T4" fmla="*/ 34 w 109"/>
                <a:gd name="T5" fmla="*/ 235 h 257"/>
                <a:gd name="T6" fmla="*/ 83 w 109"/>
                <a:gd name="T7" fmla="*/ 133 h 257"/>
                <a:gd name="T8" fmla="*/ 8 w 109"/>
                <a:gd name="T9" fmla="*/ 25 h 257"/>
                <a:gd name="T10" fmla="*/ 3 w 109"/>
                <a:gd name="T11" fmla="*/ 8 h 257"/>
                <a:gd name="T12" fmla="*/ 20 w 109"/>
                <a:gd name="T13" fmla="*/ 4 h 257"/>
                <a:gd name="T14" fmla="*/ 107 w 109"/>
                <a:gd name="T15" fmla="*/ 132 h 257"/>
                <a:gd name="T16" fmla="*/ 47 w 109"/>
                <a:gd name="T17" fmla="*/ 255 h 257"/>
                <a:gd name="T18" fmla="*/ 40 w 109"/>
                <a:gd name="T19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257">
                  <a:moveTo>
                    <a:pt x="40" y="257"/>
                  </a:moveTo>
                  <a:cubicBezTo>
                    <a:pt x="37" y="257"/>
                    <a:pt x="33" y="256"/>
                    <a:pt x="30" y="252"/>
                  </a:cubicBezTo>
                  <a:cubicBezTo>
                    <a:pt x="27" y="247"/>
                    <a:pt x="28" y="239"/>
                    <a:pt x="34" y="235"/>
                  </a:cubicBezTo>
                  <a:cubicBezTo>
                    <a:pt x="59" y="218"/>
                    <a:pt x="85" y="179"/>
                    <a:pt x="83" y="133"/>
                  </a:cubicBezTo>
                  <a:cubicBezTo>
                    <a:pt x="82" y="103"/>
                    <a:pt x="68" y="59"/>
                    <a:pt x="8" y="25"/>
                  </a:cubicBezTo>
                  <a:cubicBezTo>
                    <a:pt x="2" y="21"/>
                    <a:pt x="0" y="14"/>
                    <a:pt x="3" y="8"/>
                  </a:cubicBezTo>
                  <a:cubicBezTo>
                    <a:pt x="7" y="2"/>
                    <a:pt x="14" y="0"/>
                    <a:pt x="20" y="4"/>
                  </a:cubicBezTo>
                  <a:cubicBezTo>
                    <a:pt x="89" y="44"/>
                    <a:pt x="106" y="96"/>
                    <a:pt x="107" y="132"/>
                  </a:cubicBezTo>
                  <a:cubicBezTo>
                    <a:pt x="109" y="187"/>
                    <a:pt x="79" y="234"/>
                    <a:pt x="47" y="255"/>
                  </a:cubicBezTo>
                  <a:cubicBezTo>
                    <a:pt x="45" y="257"/>
                    <a:pt x="43" y="257"/>
                    <a:pt x="40" y="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A47F3626-A69C-1B4F-A637-33013B0EE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075" y="8259763"/>
              <a:ext cx="325438" cy="327025"/>
            </a:xfrm>
            <a:custGeom>
              <a:avLst/>
              <a:gdLst>
                <a:gd name="T0" fmla="*/ 14 w 81"/>
                <a:gd name="T1" fmla="*/ 81 h 81"/>
                <a:gd name="T2" fmla="*/ 2 w 81"/>
                <a:gd name="T3" fmla="*/ 70 h 81"/>
                <a:gd name="T4" fmla="*/ 1 w 81"/>
                <a:gd name="T5" fmla="*/ 14 h 81"/>
                <a:gd name="T6" fmla="*/ 4 w 81"/>
                <a:gd name="T7" fmla="*/ 5 h 81"/>
                <a:gd name="T8" fmla="*/ 12 w 81"/>
                <a:gd name="T9" fmla="*/ 1 h 81"/>
                <a:gd name="T10" fmla="*/ 68 w 81"/>
                <a:gd name="T11" fmla="*/ 0 h 81"/>
                <a:gd name="T12" fmla="*/ 81 w 81"/>
                <a:gd name="T13" fmla="*/ 11 h 81"/>
                <a:gd name="T14" fmla="*/ 69 w 81"/>
                <a:gd name="T15" fmla="*/ 24 h 81"/>
                <a:gd name="T16" fmla="*/ 25 w 81"/>
                <a:gd name="T17" fmla="*/ 25 h 81"/>
                <a:gd name="T18" fmla="*/ 26 w 81"/>
                <a:gd name="T19" fmla="*/ 69 h 81"/>
                <a:gd name="T20" fmla="*/ 15 w 81"/>
                <a:gd name="T21" fmla="*/ 81 h 81"/>
                <a:gd name="T22" fmla="*/ 14 w 81"/>
                <a:gd name="T2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81">
                  <a:moveTo>
                    <a:pt x="14" y="81"/>
                  </a:moveTo>
                  <a:cubicBezTo>
                    <a:pt x="8" y="81"/>
                    <a:pt x="2" y="76"/>
                    <a:pt x="2" y="70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0"/>
                    <a:pt x="2" y="7"/>
                    <a:pt x="4" y="5"/>
                  </a:cubicBezTo>
                  <a:cubicBezTo>
                    <a:pt x="6" y="3"/>
                    <a:pt x="9" y="1"/>
                    <a:pt x="12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5" y="0"/>
                    <a:pt x="81" y="5"/>
                    <a:pt x="81" y="11"/>
                  </a:cubicBezTo>
                  <a:cubicBezTo>
                    <a:pt x="81" y="18"/>
                    <a:pt x="76" y="24"/>
                    <a:pt x="69" y="24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7" y="76"/>
                    <a:pt x="21" y="81"/>
                    <a:pt x="15" y="81"/>
                  </a:cubicBezTo>
                  <a:lnTo>
                    <a:pt x="14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282E1386-E7EE-5441-9812-0048EB9DB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-534988" y="8458200"/>
              <a:ext cx="587375" cy="606425"/>
            </a:xfrm>
            <a:custGeom>
              <a:avLst/>
              <a:gdLst>
                <a:gd name="T0" fmla="*/ 17 w 146"/>
                <a:gd name="T1" fmla="*/ 151 h 151"/>
                <a:gd name="T2" fmla="*/ 5 w 146"/>
                <a:gd name="T3" fmla="*/ 140 h 151"/>
                <a:gd name="T4" fmla="*/ 26 w 146"/>
                <a:gd name="T5" fmla="*/ 51 h 151"/>
                <a:gd name="T6" fmla="*/ 132 w 146"/>
                <a:gd name="T7" fmla="*/ 0 h 151"/>
                <a:gd name="T8" fmla="*/ 145 w 146"/>
                <a:gd name="T9" fmla="*/ 11 h 151"/>
                <a:gd name="T10" fmla="*/ 134 w 146"/>
                <a:gd name="T11" fmla="*/ 24 h 151"/>
                <a:gd name="T12" fmla="*/ 46 w 146"/>
                <a:gd name="T13" fmla="*/ 66 h 151"/>
                <a:gd name="T14" fmla="*/ 29 w 146"/>
                <a:gd name="T15" fmla="*/ 137 h 151"/>
                <a:gd name="T16" fmla="*/ 19 w 146"/>
                <a:gd name="T17" fmla="*/ 151 h 151"/>
                <a:gd name="T18" fmla="*/ 17 w 146"/>
                <a:gd name="T1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151">
                  <a:moveTo>
                    <a:pt x="17" y="151"/>
                  </a:moveTo>
                  <a:cubicBezTo>
                    <a:pt x="11" y="151"/>
                    <a:pt x="6" y="146"/>
                    <a:pt x="5" y="140"/>
                  </a:cubicBezTo>
                  <a:cubicBezTo>
                    <a:pt x="0" y="107"/>
                    <a:pt x="8" y="76"/>
                    <a:pt x="26" y="51"/>
                  </a:cubicBezTo>
                  <a:cubicBezTo>
                    <a:pt x="48" y="23"/>
                    <a:pt x="85" y="5"/>
                    <a:pt x="132" y="0"/>
                  </a:cubicBezTo>
                  <a:cubicBezTo>
                    <a:pt x="139" y="0"/>
                    <a:pt x="145" y="4"/>
                    <a:pt x="145" y="11"/>
                  </a:cubicBezTo>
                  <a:cubicBezTo>
                    <a:pt x="146" y="18"/>
                    <a:pt x="141" y="24"/>
                    <a:pt x="134" y="24"/>
                  </a:cubicBezTo>
                  <a:cubicBezTo>
                    <a:pt x="93" y="29"/>
                    <a:pt x="63" y="43"/>
                    <a:pt x="46" y="66"/>
                  </a:cubicBezTo>
                  <a:cubicBezTo>
                    <a:pt x="31" y="85"/>
                    <a:pt x="25" y="110"/>
                    <a:pt x="29" y="137"/>
                  </a:cubicBezTo>
                  <a:cubicBezTo>
                    <a:pt x="30" y="143"/>
                    <a:pt x="26" y="150"/>
                    <a:pt x="19" y="151"/>
                  </a:cubicBezTo>
                  <a:cubicBezTo>
                    <a:pt x="19" y="151"/>
                    <a:pt x="18" y="151"/>
                    <a:pt x="17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089971C-6015-B040-A09F-5461E041E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6063" y="8332788"/>
              <a:ext cx="301625" cy="414338"/>
            </a:xfrm>
            <a:custGeom>
              <a:avLst/>
              <a:gdLst>
                <a:gd name="T0" fmla="*/ 32 w 75"/>
                <a:gd name="T1" fmla="*/ 103 h 103"/>
                <a:gd name="T2" fmla="*/ 25 w 75"/>
                <a:gd name="T3" fmla="*/ 101 h 103"/>
                <a:gd name="T4" fmla="*/ 21 w 75"/>
                <a:gd name="T5" fmla="*/ 85 h 103"/>
                <a:gd name="T6" fmla="*/ 45 w 75"/>
                <a:gd name="T7" fmla="*/ 47 h 103"/>
                <a:gd name="T8" fmla="*/ 7 w 75"/>
                <a:gd name="T9" fmla="*/ 24 h 103"/>
                <a:gd name="T10" fmla="*/ 3 w 75"/>
                <a:gd name="T11" fmla="*/ 8 h 103"/>
                <a:gd name="T12" fmla="*/ 20 w 75"/>
                <a:gd name="T13" fmla="*/ 4 h 103"/>
                <a:gd name="T14" fmla="*/ 68 w 75"/>
                <a:gd name="T15" fmla="*/ 33 h 103"/>
                <a:gd name="T16" fmla="*/ 71 w 75"/>
                <a:gd name="T17" fmla="*/ 50 h 103"/>
                <a:gd name="T18" fmla="*/ 42 w 75"/>
                <a:gd name="T19" fmla="*/ 97 h 103"/>
                <a:gd name="T20" fmla="*/ 32 w 75"/>
                <a:gd name="T2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103">
                  <a:moveTo>
                    <a:pt x="32" y="103"/>
                  </a:moveTo>
                  <a:cubicBezTo>
                    <a:pt x="30" y="103"/>
                    <a:pt x="27" y="103"/>
                    <a:pt x="25" y="101"/>
                  </a:cubicBezTo>
                  <a:cubicBezTo>
                    <a:pt x="20" y="98"/>
                    <a:pt x="18" y="91"/>
                    <a:pt x="21" y="85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" y="21"/>
                    <a:pt x="0" y="13"/>
                    <a:pt x="3" y="8"/>
                  </a:cubicBezTo>
                  <a:cubicBezTo>
                    <a:pt x="7" y="2"/>
                    <a:pt x="14" y="0"/>
                    <a:pt x="20" y="4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73" y="37"/>
                    <a:pt x="75" y="44"/>
                    <a:pt x="71" y="50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40" y="101"/>
                    <a:pt x="36" y="103"/>
                    <a:pt x="32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511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FinalMagid">
      <a:dk1>
        <a:srgbClr val="434443"/>
      </a:dk1>
      <a:lt1>
        <a:srgbClr val="FFFFFF"/>
      </a:lt1>
      <a:dk2>
        <a:srgbClr val="5E5E5F"/>
      </a:dk2>
      <a:lt2>
        <a:srgbClr val="FEFDFF"/>
      </a:lt2>
      <a:accent1>
        <a:srgbClr val="F77C08"/>
      </a:accent1>
      <a:accent2>
        <a:srgbClr val="5E5E5F"/>
      </a:accent2>
      <a:accent3>
        <a:srgbClr val="E34A84"/>
      </a:accent3>
      <a:accent4>
        <a:srgbClr val="9BCA49"/>
      </a:accent4>
      <a:accent5>
        <a:srgbClr val="41B2EF"/>
      </a:accent5>
      <a:accent6>
        <a:srgbClr val="EE592F"/>
      </a:accent6>
      <a:hlink>
        <a:srgbClr val="41B2EF"/>
      </a:hlink>
      <a:folHlink>
        <a:srgbClr val="C0C0C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D666ABDC-9014-BC42-90F4-54B7AA2693D8}" vid="{A8FC42B7-FC92-B941-BCED-8A233D54CC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102</Words>
  <Application>Microsoft Macintosh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6 key steps to assess and act on the media network opportunity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 Ruth</dc:creator>
  <cp:lastModifiedBy>Beth Miller</cp:lastModifiedBy>
  <cp:revision>95</cp:revision>
  <dcterms:created xsi:type="dcterms:W3CDTF">2020-01-25T15:41:33Z</dcterms:created>
  <dcterms:modified xsi:type="dcterms:W3CDTF">2020-12-10T20:39:38Z</dcterms:modified>
</cp:coreProperties>
</file>