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12062480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t Magid" initials="BM [22]" lastIdx="1" clrIdx="0"/>
  <p:cmAuthor id="2" name="Brent Magid" initials="BM [23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EFE5"/>
    <a:srgbClr val="90278E"/>
    <a:srgbClr val="00BFB3"/>
    <a:srgbClr val="00A9E0"/>
    <a:srgbClr val="E87722"/>
    <a:srgbClr val="E31C79"/>
    <a:srgbClr val="BB16A3"/>
    <a:srgbClr val="00B2EF"/>
    <a:srgbClr val="E7C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/>
    <p:restoredTop sz="89148"/>
  </p:normalViewPr>
  <p:slideViewPr>
    <p:cSldViewPr snapToObjects="1">
      <p:cViewPr varScale="1">
        <p:scale>
          <a:sx n="115" d="100"/>
          <a:sy n="115" d="100"/>
        </p:scale>
        <p:origin x="39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>
      <p:cViewPr varScale="1">
        <p:scale>
          <a:sx n="120" d="100"/>
          <a:sy n="120" d="100"/>
        </p:scale>
        <p:origin x="244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EB302-3CFA-284B-B40C-5627DD06B916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5BC49-AA31-F042-B5A3-7F45FFAC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18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739E7-52F4-3149-B0A2-3F941B1E03E5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12AD0-DAC3-1E41-88B9-0E33D5899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Brand Image - Presentation nam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4" t="2105" r="9014" b="21053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390080"/>
            <a:ext cx="2076476" cy="207647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638800" y="5257800"/>
            <a:ext cx="6172200" cy="762000"/>
          </a:xfrm>
        </p:spPr>
        <p:txBody>
          <a:bodyPr/>
          <a:lstStyle>
            <a:lvl1pPr marL="0" indent="0" algn="r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of presentation</a:t>
            </a:r>
            <a:br>
              <a:rPr lang="en-US" dirty="0"/>
            </a:br>
            <a:r>
              <a:rPr lang="en-US" dirty="0"/>
              <a:t>xx/xx/xxx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251284" y="2926977"/>
            <a:ext cx="594274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lnSpc>
                <a:spcPct val="100000"/>
              </a:lnSpc>
            </a:pPr>
            <a:r>
              <a:rPr lang="en-US" sz="3000" b="1" cap="all" spc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COURAGEOUS </a:t>
            </a:r>
          </a:p>
          <a:p>
            <a:pPr hangingPunct="0">
              <a:lnSpc>
                <a:spcPct val="100000"/>
              </a:lnSpc>
            </a:pPr>
            <a:r>
              <a:rPr lang="en-US" sz="3000" b="1" cap="all" spc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THINKING</a:t>
            </a:r>
          </a:p>
          <a:p>
            <a:pPr hangingPunct="0"/>
            <a:r>
              <a:rPr lang="en-US" sz="2000" spc="133">
                <a:solidFill>
                  <a:schemeClr val="bg1"/>
                </a:solidFill>
                <a:latin typeface="ITC Franklin Gothic Std Demi Compressed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FF658-62B5-AF4B-87E8-51019AA57239}"/>
              </a:ext>
            </a:extLst>
          </p:cNvPr>
          <p:cNvSpPr txBox="1"/>
          <p:nvPr userDrawn="1"/>
        </p:nvSpPr>
        <p:spPr>
          <a:xfrm>
            <a:off x="2905107" y="6238845"/>
            <a:ext cx="8905893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33"/>
              </a:buClr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5F5E5F"/>
                </a:solidFill>
                <a:latin typeface="+mn-lt"/>
                <a:cs typeface="Helvetica Light"/>
              </a:rPr>
              <a:t>CONFIDENTIAL AND PROPRIETARY © 2021 Magid. All Rights Reserved.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CC9933"/>
              </a:buClr>
              <a:defRPr/>
            </a:pPr>
            <a:r>
              <a:rPr lang="en-US" sz="1000" dirty="0">
                <a:solidFill>
                  <a:srgbClr val="5F5E5F"/>
                </a:solidFill>
                <a:latin typeface="+mn-lt"/>
                <a:cs typeface="Helvetica Light"/>
              </a:rPr>
              <a:t>Any duplication, reproduction or usage of this document or any portion thereof without the written consent of the firm is prohibited.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709738"/>
            <a:ext cx="10972800" cy="2852737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4589463"/>
            <a:ext cx="10972800" cy="1500187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0"/>
            <a:ext cx="621792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a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4" r="16596"/>
          <a:stretch/>
        </p:blipFill>
        <p:spPr>
          <a:xfrm flipH="1">
            <a:off x="1587" y="0"/>
            <a:ext cx="6871842" cy="6857105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 userDrawn="1"/>
        </p:nvSpPr>
        <p:spPr>
          <a:xfrm>
            <a:off x="1587" y="5219716"/>
            <a:ext cx="6871842" cy="1637390"/>
          </a:xfrm>
          <a:prstGeom prst="rect">
            <a:avLst/>
          </a:prstGeom>
          <a:solidFill>
            <a:srgbClr val="00B2EF">
              <a:alpha val="5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sz="1799" kern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5394325"/>
            <a:ext cx="6553200" cy="1311275"/>
          </a:xfrm>
        </p:spPr>
        <p:txBody>
          <a:bodyPr anchor="ctr"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LET’S DO THIS.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233381" y="4724400"/>
            <a:ext cx="3183761" cy="180291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38363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FIRST NAME LAST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Title of employee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123-456-7890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 err="1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employee@magid.com</a:t>
            </a:r>
            <a:endParaRPr kumimoji="0" lang="en-US" sz="2000" b="0" i="0" u="none" strike="noStrike" kern="1200" cap="none" spc="100" normalizeH="0" baseline="0" noProof="0" dirty="0">
              <a:ln>
                <a:noFill/>
              </a:ln>
              <a:solidFill>
                <a:srgbClr val="666667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8233381" y="3276600"/>
            <a:ext cx="3183761" cy="1447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38363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FIRST NAME LAST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Title of employee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123-456-7890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 err="1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employee@magid.com</a:t>
            </a:r>
            <a:endParaRPr kumimoji="0" lang="en-US" sz="2000" b="0" i="0" u="none" strike="noStrike" kern="1200" cap="none" spc="100" normalizeH="0" baseline="0" noProof="0" dirty="0">
              <a:ln>
                <a:noFill/>
              </a:ln>
              <a:solidFill>
                <a:srgbClr val="666667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8233381" y="1811842"/>
            <a:ext cx="3183761" cy="146475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38363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FIRST NAME LAST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Title of employee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123-456-7890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 err="1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employee@magid.com</a:t>
            </a:r>
            <a:endParaRPr kumimoji="0" lang="en-US" sz="2000" b="0" i="0" u="none" strike="noStrike" kern="1200" cap="none" spc="100" normalizeH="0" baseline="0" noProof="0" dirty="0">
              <a:ln>
                <a:noFill/>
              </a:ln>
              <a:solidFill>
                <a:srgbClr val="666667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0"/>
            <a:ext cx="621792" cy="6217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 - Preset Image - Br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6" b="12432"/>
          <a:stretch/>
        </p:blipFill>
        <p:spPr>
          <a:xfrm>
            <a:off x="-15240" y="0"/>
            <a:ext cx="12269724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 userDrawn="1"/>
        </p:nvSpPr>
        <p:spPr>
          <a:xfrm>
            <a:off x="-15240" y="1219200"/>
            <a:ext cx="6187440" cy="4956788"/>
          </a:xfrm>
          <a:prstGeom prst="rect">
            <a:avLst/>
          </a:prstGeom>
          <a:solidFill>
            <a:srgbClr val="00B2EF">
              <a:alpha val="5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sz="1799" kern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5410200" cy="4191000"/>
          </a:xfrm>
        </p:spPr>
        <p:txBody>
          <a:bodyPr anchor="ctr">
            <a:normAutofit/>
          </a:bodyPr>
          <a:lstStyle>
            <a:lvl1pPr algn="l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CALL OUT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0"/>
            <a:ext cx="621792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12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5" t="1936" r="1290" b="10968"/>
          <a:stretch/>
        </p:blipFill>
        <p:spPr>
          <a:xfrm flipH="1">
            <a:off x="-1" y="0"/>
            <a:ext cx="6873430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 userDrawn="1"/>
        </p:nvSpPr>
        <p:spPr>
          <a:xfrm>
            <a:off x="1587" y="5219716"/>
            <a:ext cx="6871842" cy="1637390"/>
          </a:xfrm>
          <a:prstGeom prst="rect">
            <a:avLst/>
          </a:prstGeom>
          <a:solidFill>
            <a:srgbClr val="00B2EF">
              <a:alpha val="5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sz="1799" kern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5394325"/>
            <a:ext cx="6553200" cy="1311275"/>
          </a:xfrm>
        </p:spPr>
        <p:txBody>
          <a:bodyPr anchor="ctr"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LET’S DO THIS.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233381" y="4724400"/>
            <a:ext cx="3183761" cy="180291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38363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FIRST NAME LAST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Title of employee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123-456-7890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 err="1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employee@magid.com</a:t>
            </a:r>
            <a:endParaRPr kumimoji="0" lang="en-US" sz="2000" b="0" i="0" u="none" strike="noStrike" kern="1200" cap="none" spc="100" normalizeH="0" baseline="0" noProof="0" dirty="0">
              <a:ln>
                <a:noFill/>
              </a:ln>
              <a:solidFill>
                <a:srgbClr val="666667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8233381" y="3276600"/>
            <a:ext cx="3183761" cy="1447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38363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FIRST NAME LAST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Title of employee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123-456-7890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 err="1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employee@magid.com</a:t>
            </a:r>
            <a:endParaRPr kumimoji="0" lang="en-US" sz="2000" b="0" i="0" u="none" strike="noStrike" kern="1200" cap="none" spc="100" normalizeH="0" baseline="0" noProof="0" dirty="0">
              <a:ln>
                <a:noFill/>
              </a:ln>
              <a:solidFill>
                <a:srgbClr val="666667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8233381" y="1811842"/>
            <a:ext cx="3183761" cy="146475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38363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FIRST NAME LAST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Title of employee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123-456-7890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 err="1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employee@magid.com</a:t>
            </a:r>
            <a:endParaRPr kumimoji="0" lang="en-US" sz="2000" b="0" i="0" u="none" strike="noStrike" kern="1200" cap="none" spc="100" normalizeH="0" baseline="0" noProof="0" dirty="0">
              <a:ln>
                <a:noFill/>
              </a:ln>
              <a:solidFill>
                <a:srgbClr val="666667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0"/>
            <a:ext cx="621792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1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dd Cli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24000"/>
            <a:ext cx="12192000" cy="38227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Picture relevant to client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9906000" y="5562600"/>
            <a:ext cx="1981200" cy="1238310"/>
          </a:xfrm>
        </p:spPr>
        <p:txBody>
          <a:bodyPr/>
          <a:lstStyle>
            <a:lvl1pPr marL="0" indent="0" algn="l">
              <a:buNone/>
              <a:defRPr b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Client logo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5575028"/>
            <a:ext cx="9525000" cy="468948"/>
          </a:xfrm>
        </p:spPr>
        <p:txBody>
          <a:bodyPr anchor="t"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043976"/>
            <a:ext cx="9524999" cy="509224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600" y="6400800"/>
            <a:ext cx="8905893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33"/>
              </a:buClr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5F5E5F"/>
                </a:solidFill>
                <a:latin typeface="+mn-lt"/>
                <a:cs typeface="Helvetica Light"/>
              </a:rPr>
              <a:t>CONFIDENTIAL AND PROPRIETARY © 2021 Magid. All Rights Reserved.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33"/>
              </a:buClr>
              <a:defRPr/>
            </a:pPr>
            <a:r>
              <a:rPr lang="en-US" sz="1000" dirty="0">
                <a:solidFill>
                  <a:srgbClr val="5F5E5F"/>
                </a:solidFill>
                <a:latin typeface="+mn-lt"/>
                <a:cs typeface="Helvetica Light"/>
              </a:rPr>
              <a:t>Any duplication, reproduction or usage of this document or any portion thereof without the written consent of the firm is prohibited.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35" y="0"/>
            <a:ext cx="1234440" cy="123444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143710" y="304800"/>
            <a:ext cx="58794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hangingPunct="0">
              <a:lnSpc>
                <a:spcPct val="100000"/>
              </a:lnSpc>
            </a:pPr>
            <a:r>
              <a:rPr lang="en-US" sz="1800" b="1" cap="all" spc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COURAGEOUS </a:t>
            </a:r>
          </a:p>
          <a:p>
            <a:pPr hangingPunct="0">
              <a:lnSpc>
                <a:spcPct val="100000"/>
              </a:lnSpc>
            </a:pPr>
            <a:r>
              <a:rPr lang="en-US" sz="1800" b="1" cap="all" spc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THINKING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Add Cli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4" b="26484"/>
          <a:stretch>
            <a:fillRect/>
          </a:stretch>
        </p:blipFill>
        <p:spPr>
          <a:xfrm>
            <a:off x="0" y="1517854"/>
            <a:ext cx="12192000" cy="3822700"/>
          </a:xfrm>
          <a:prstGeom prst="rect">
            <a:avLst/>
          </a:prstGeom>
        </p:spPr>
      </p:pic>
      <p:sp>
        <p:nvSpPr>
          <p:cNvPr id="9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9906000" y="5562600"/>
            <a:ext cx="1981200" cy="1238310"/>
          </a:xfrm>
        </p:spPr>
        <p:txBody>
          <a:bodyPr/>
          <a:lstStyle>
            <a:lvl1pPr marL="0" indent="0" algn="l">
              <a:buNone/>
              <a:defRPr b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Client logo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5575028"/>
            <a:ext cx="9525000" cy="468948"/>
          </a:xfrm>
        </p:spPr>
        <p:txBody>
          <a:bodyPr anchor="t"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043976"/>
            <a:ext cx="9524999" cy="509224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600" y="6400800"/>
            <a:ext cx="8905893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33"/>
              </a:buClr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5F5E5F"/>
                </a:solidFill>
                <a:latin typeface="+mn-lt"/>
                <a:cs typeface="Helvetica Light"/>
              </a:rPr>
              <a:t>CONFIDENTIAL AND PROPRIETARY © 2021 Magid. All Rights Reserved.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33"/>
              </a:buClr>
              <a:defRPr/>
            </a:pPr>
            <a:r>
              <a:rPr lang="en-US" sz="1000" dirty="0">
                <a:solidFill>
                  <a:srgbClr val="5F5E5F"/>
                </a:solidFill>
                <a:latin typeface="+mn-lt"/>
                <a:cs typeface="Helvetica Light"/>
              </a:rPr>
              <a:t>Any duplication, reproduction or usage of this document or any portion thereof without the written consent of the firm is prohibited.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35" y="0"/>
            <a:ext cx="1234440" cy="123444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2143710" y="304800"/>
            <a:ext cx="58794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hangingPunct="0">
              <a:lnSpc>
                <a:spcPct val="100000"/>
              </a:lnSpc>
            </a:pPr>
            <a:r>
              <a:rPr lang="en-US" sz="1800" b="1" cap="all" spc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COURAGEOUS </a:t>
            </a:r>
          </a:p>
          <a:p>
            <a:pPr hangingPunct="0">
              <a:lnSpc>
                <a:spcPct val="100000"/>
              </a:lnSpc>
            </a:pPr>
            <a:r>
              <a:rPr lang="en-US" sz="1800" b="1" cap="all" spc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THINKING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itle + Subhead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5625"/>
            <a:ext cx="11430000" cy="43513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707"/>
            <a:ext cx="10764035" cy="977535"/>
          </a:xfrm>
        </p:spPr>
        <p:txBody>
          <a:bodyPr anchor="t"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834655"/>
            <a:ext cx="11430000" cy="509224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348776"/>
            <a:ext cx="10972800" cy="433024"/>
          </a:xfrm>
          <a:ln>
            <a:noFill/>
          </a:ln>
        </p:spPr>
        <p:txBody>
          <a:bodyPr>
            <a:noAutofit/>
          </a:bodyPr>
          <a:lstStyle>
            <a:lvl1pPr marL="0" indent="0" fontAlgn="auto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0"/>
            <a:ext cx="621792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40" userDrawn="1">
          <p15:clr>
            <a:srgbClr val="FBAE40"/>
          </p15:clr>
        </p15:guide>
        <p15:guide id="3" pos="74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Title + Subhead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88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707"/>
            <a:ext cx="10764035" cy="977535"/>
          </a:xfrm>
        </p:spPr>
        <p:txBody>
          <a:bodyPr anchor="t"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834655"/>
            <a:ext cx="11430000" cy="509224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348776"/>
            <a:ext cx="10972800" cy="433024"/>
          </a:xfrm>
          <a:ln>
            <a:noFill/>
          </a:ln>
        </p:spPr>
        <p:txBody>
          <a:bodyPr>
            <a:noAutofit/>
          </a:bodyPr>
          <a:lstStyle>
            <a:lvl1pPr marL="0" indent="0" fontAlgn="auto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0"/>
            <a:ext cx="621792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Title + Subhead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5625"/>
            <a:ext cx="11430000" cy="43513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707"/>
            <a:ext cx="10764035" cy="977535"/>
          </a:xfrm>
        </p:spPr>
        <p:txBody>
          <a:bodyPr anchor="t"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834655"/>
            <a:ext cx="11430000" cy="509224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348776"/>
            <a:ext cx="10972800" cy="433024"/>
          </a:xfrm>
          <a:ln>
            <a:noFill/>
          </a:ln>
        </p:spPr>
        <p:txBody>
          <a:bodyPr>
            <a:noAutofit/>
          </a:bodyPr>
          <a:lstStyle>
            <a:lvl1pPr marL="0" indent="0" fontAlgn="auto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0"/>
            <a:ext cx="621792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9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74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itle + no Subhead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5625"/>
            <a:ext cx="114300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707"/>
            <a:ext cx="10764035" cy="977535"/>
          </a:xfrm>
        </p:spPr>
        <p:txBody>
          <a:bodyPr anchor="t"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348776"/>
            <a:ext cx="10972800" cy="433024"/>
          </a:xfrm>
          <a:ln>
            <a:noFill/>
          </a:ln>
        </p:spPr>
        <p:txBody>
          <a:bodyPr>
            <a:noAutofit/>
          </a:bodyPr>
          <a:lstStyle>
            <a:lvl1pPr marL="0" indent="0" fontAlgn="auto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0"/>
            <a:ext cx="621792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1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74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707"/>
            <a:ext cx="10764035" cy="977535"/>
          </a:xfrm>
        </p:spPr>
        <p:txBody>
          <a:bodyPr anchor="t"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834655"/>
            <a:ext cx="11430000" cy="509224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348776"/>
            <a:ext cx="10972800" cy="433024"/>
          </a:xfrm>
          <a:ln>
            <a:noFill/>
          </a:ln>
        </p:spPr>
        <p:txBody>
          <a:bodyPr>
            <a:noAutofit/>
          </a:bodyPr>
          <a:lstStyle>
            <a:lvl1pPr marL="0" indent="0" fontAlgn="auto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0"/>
            <a:ext cx="621792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0"/>
            <a:ext cx="621792" cy="62179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5"/>
            <a:ext cx="1095756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2999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60213" y="6495535"/>
            <a:ext cx="502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E42B109-1EC9-1C4A-B325-F80C19752582}" type="slidenum">
              <a:rPr lang="en-US" sz="1200" smtClean="0">
                <a:solidFill>
                  <a:srgbClr val="5F5E5F"/>
                </a:solidFill>
                <a:latin typeface="Calibri Light" charset="0"/>
                <a:ea typeface="Calibri Light" charset="0"/>
                <a:cs typeface="Calibri Light" charset="0"/>
              </a:rPr>
              <a:t>‹#›</a:t>
            </a:fld>
            <a:endParaRPr lang="en-US" sz="1200">
              <a:solidFill>
                <a:srgbClr val="5F5E5F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16" r:id="rId2"/>
    <p:sldLayoutId id="2147483759" r:id="rId3"/>
    <p:sldLayoutId id="2147483650" r:id="rId4"/>
    <p:sldLayoutId id="2147483652" r:id="rId5"/>
    <p:sldLayoutId id="2147483817" r:id="rId6"/>
    <p:sldLayoutId id="2147483818" r:id="rId7"/>
    <p:sldLayoutId id="2147483654" r:id="rId8"/>
    <p:sldLayoutId id="2147483695" r:id="rId9"/>
    <p:sldLayoutId id="2147483651" r:id="rId10"/>
    <p:sldLayoutId id="2147483762" r:id="rId11"/>
    <p:sldLayoutId id="2147483815" r:id="rId12"/>
    <p:sldLayoutId id="2147483816" r:id="rId13"/>
  </p:sldLayoutIdLst>
  <p:hf sldNum="0" hdr="0" ftr="0" dt="0"/>
  <p:txStyles>
    <p:titleStyle>
      <a:lvl1pPr marL="11113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93688" indent="-293688" algn="l" defTabSz="914400" rtl="0" eaLnBrk="1" latinLnBrk="0" hangingPunct="1">
        <a:lnSpc>
          <a:spcPct val="100000"/>
        </a:lnSpc>
        <a:spcBef>
          <a:spcPts val="0"/>
        </a:spcBef>
        <a:buFont typeface="Wingdings" charset="2"/>
        <a:buChar char="§"/>
        <a:tabLst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7713" indent="-280988" algn="l" defTabSz="914400" rtl="0" eaLnBrk="1" latinLnBrk="0" hangingPunct="1">
        <a:lnSpc>
          <a:spcPct val="100000"/>
        </a:lnSpc>
        <a:spcBef>
          <a:spcPts val="0"/>
        </a:spcBef>
        <a:buFont typeface="Wingdings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orient="horz" pos="2260" userDrawn="1">
          <p15:clr>
            <a:srgbClr val="F26B43"/>
          </p15:clr>
        </p15:guide>
        <p15:guide id="4" pos="74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C33D02F4-BE67-564F-9B15-53AF7137F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7" r="6057" b="-1"/>
          <a:stretch/>
        </p:blipFill>
        <p:spPr>
          <a:xfrm>
            <a:off x="457200" y="424544"/>
            <a:ext cx="10287000" cy="5970588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D65B7E-B3C3-CC4A-A720-4EE8487FEF55}"/>
              </a:ext>
            </a:extLst>
          </p:cNvPr>
          <p:cNvSpPr txBox="1"/>
          <p:nvPr/>
        </p:nvSpPr>
        <p:spPr>
          <a:xfrm>
            <a:off x="457200" y="6449783"/>
            <a:ext cx="60987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EmotionalDNA® Monthly Insight, September 2021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63E441-AAED-A14D-9E86-F3CCED69C7AC}"/>
              </a:ext>
            </a:extLst>
          </p:cNvPr>
          <p:cNvSpPr/>
          <p:nvPr/>
        </p:nvSpPr>
        <p:spPr>
          <a:xfrm>
            <a:off x="11353800" y="6395132"/>
            <a:ext cx="762000" cy="408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95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inalMagid">
      <a:dk1>
        <a:srgbClr val="434443"/>
      </a:dk1>
      <a:lt1>
        <a:srgbClr val="FFFFFF"/>
      </a:lt1>
      <a:dk2>
        <a:srgbClr val="5E5E5F"/>
      </a:dk2>
      <a:lt2>
        <a:srgbClr val="FEFDFF"/>
      </a:lt2>
      <a:accent1>
        <a:srgbClr val="F77C08"/>
      </a:accent1>
      <a:accent2>
        <a:srgbClr val="5E5E5F"/>
      </a:accent2>
      <a:accent3>
        <a:srgbClr val="E34A84"/>
      </a:accent3>
      <a:accent4>
        <a:srgbClr val="9BCA49"/>
      </a:accent4>
      <a:accent5>
        <a:srgbClr val="41B2EF"/>
      </a:accent5>
      <a:accent6>
        <a:srgbClr val="EE592F"/>
      </a:accent6>
      <a:hlink>
        <a:srgbClr val="41B2EF"/>
      </a:hlink>
      <a:folHlink>
        <a:srgbClr val="C0C0C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4 - Short Deck.potx" id="{50BADB5F-255F-45C2-A599-E7FAB6F3109C}" vid="{160FA1C5-CF59-4BDC-B262-4E3B73EEB5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7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ITC Franklin Gothic Std Demi Compressed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Agromayor</dc:creator>
  <cp:lastModifiedBy>Kristen Peterson</cp:lastModifiedBy>
  <cp:revision>2</cp:revision>
  <cp:lastPrinted>2017-06-07T19:36:09Z</cp:lastPrinted>
  <dcterms:created xsi:type="dcterms:W3CDTF">2021-10-21T15:28:42Z</dcterms:created>
  <dcterms:modified xsi:type="dcterms:W3CDTF">2021-10-21T15:39:49Z</dcterms:modified>
</cp:coreProperties>
</file>